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8" r:id="rId2"/>
  </p:sldIdLst>
  <p:sldSz cx="12192000" cy="8999538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529" userDrawn="1">
          <p15:clr>
            <a:srgbClr val="A4A3A4"/>
          </p15:clr>
        </p15:guide>
        <p15:guide id="3" pos="7151" userDrawn="1">
          <p15:clr>
            <a:srgbClr val="A4A3A4"/>
          </p15:clr>
        </p15:guide>
        <p15:guide id="4" orient="horz" pos="781" userDrawn="1">
          <p15:clr>
            <a:srgbClr val="A4A3A4"/>
          </p15:clr>
        </p15:guide>
        <p15:guide id="5" orient="horz" pos="5156" userDrawn="1">
          <p15:clr>
            <a:srgbClr val="A4A3A4"/>
          </p15:clr>
        </p15:guide>
        <p15:guide id="6" orient="horz" pos="491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FFCC"/>
    <a:srgbClr val="FFE07D"/>
    <a:srgbClr val="E3E5BF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B648C4-1CAD-4BE5-9C6C-45D7E342926F}" v="7" dt="2025-07-01T08:40:47.418"/>
    <p1510:client id="{34B49DC7-F0AD-4575-BF5E-9DE1F80DECD6}" v="107" dt="2025-07-01T08:44:48.6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97" d="100"/>
          <a:sy n="97" d="100"/>
        </p:scale>
        <p:origin x="1056" y="96"/>
      </p:cViewPr>
      <p:guideLst>
        <p:guide pos="529"/>
        <p:guide pos="7151"/>
        <p:guide orient="horz" pos="781"/>
        <p:guide orient="horz" pos="5156"/>
        <p:guide orient="horz" pos="491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121" d="100"/>
          <a:sy n="121" d="100"/>
        </p:scale>
        <p:origin x="493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4EDF0BC2-640E-44CD-975F-F2EEB10101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64EC259-2C7F-430E-B6F0-6B1FE4F211B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A8707D-73BC-459C-8821-2165D3CB7181}" type="datetimeFigureOut">
              <a:rPr lang="de-CH" smtClean="0"/>
              <a:t>12.03.2026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48065FE-F6A9-4D50-AA78-6612393DFC4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38291DE-1043-4738-B4DB-F205F920825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53D1D7-B0DA-4489-A5F9-9EA31650E6B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463774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1FE0D8-9072-4329-AF2E-24FE85FF65C4}" type="datetimeFigureOut">
              <a:rPr lang="fr-CH" smtClean="0"/>
              <a:t>12.03.2026</a:t>
            </a:fld>
            <a:endParaRPr lang="fr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30300" y="1241425"/>
            <a:ext cx="45370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fr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5F942E-93A0-449C-B53D-B5D3DB85AB73}" type="slidenum">
              <a:rPr lang="fr-CH" smtClean="0"/>
              <a:t>‹Nr.›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55044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8">
            <a:extLst>
              <a:ext uri="{FF2B5EF4-FFF2-40B4-BE49-F238E27FC236}">
                <a16:creationId xmlns:a16="http://schemas.microsoft.com/office/drawing/2014/main" id="{CF6AC4C9-5BD0-4685-A90F-B2C7BD1C1B7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39787" y="1325977"/>
            <a:ext cx="10512427" cy="4845587"/>
          </a:xfrm>
          <a:custGeom>
            <a:avLst/>
            <a:gdLst>
              <a:gd name="connsiteX0" fmla="*/ 5420744 w 10512426"/>
              <a:gd name="connsiteY0" fmla="*/ 100242 h 3692527"/>
              <a:gd name="connsiteX1" fmla="*/ 5643788 w 10512426"/>
              <a:gd name="connsiteY1" fmla="*/ 184996 h 3692527"/>
              <a:gd name="connsiteX2" fmla="*/ 5577561 w 10512426"/>
              <a:gd name="connsiteY2" fmla="*/ 217206 h 3692527"/>
              <a:gd name="connsiteX3" fmla="*/ 5388622 w 10512426"/>
              <a:gd name="connsiteY3" fmla="*/ 143609 h 3692527"/>
              <a:gd name="connsiteX4" fmla="*/ 5359388 w 10512426"/>
              <a:gd name="connsiteY4" fmla="*/ 182657 h 3692527"/>
              <a:gd name="connsiteX5" fmla="*/ 4883380 w 10512426"/>
              <a:gd name="connsiteY5" fmla="*/ 1 h 3692527"/>
              <a:gd name="connsiteX6" fmla="*/ 5117648 w 10512426"/>
              <a:gd name="connsiteY6" fmla="*/ 1 h 3692527"/>
              <a:gd name="connsiteX7" fmla="*/ 5113833 w 10512426"/>
              <a:gd name="connsiteY7" fmla="*/ 5130 h 3692527"/>
              <a:gd name="connsiteX8" fmla="*/ 5013469 w 10512426"/>
              <a:gd name="connsiteY8" fmla="*/ 5130 h 3692527"/>
              <a:gd name="connsiteX9" fmla="*/ 4997341 w 10512426"/>
              <a:gd name="connsiteY9" fmla="*/ 21167 h 3692527"/>
              <a:gd name="connsiteX10" fmla="*/ 4997341 w 10512426"/>
              <a:gd name="connsiteY10" fmla="*/ 131084 h 3692527"/>
              <a:gd name="connsiteX11" fmla="*/ 5008989 w 10512426"/>
              <a:gd name="connsiteY11" fmla="*/ 146401 h 3692527"/>
              <a:gd name="connsiteX12" fmla="*/ 4967230 w 10512426"/>
              <a:gd name="connsiteY12" fmla="*/ 202981 h 3692527"/>
              <a:gd name="connsiteX13" fmla="*/ 4871168 w 10512426"/>
              <a:gd name="connsiteY13" fmla="*/ 61350 h 3692527"/>
              <a:gd name="connsiteX14" fmla="*/ 4881532 w 10512426"/>
              <a:gd name="connsiteY14" fmla="*/ 2993 h 3692527"/>
              <a:gd name="connsiteX15" fmla="*/ 0 w 10512426"/>
              <a:gd name="connsiteY15" fmla="*/ 0 h 3692527"/>
              <a:gd name="connsiteX16" fmla="*/ 715360 w 10512426"/>
              <a:gd name="connsiteY16" fmla="*/ 0 h 3692527"/>
              <a:gd name="connsiteX17" fmla="*/ 715360 w 10512426"/>
              <a:gd name="connsiteY17" fmla="*/ 1 h 3692527"/>
              <a:gd name="connsiteX18" fmla="*/ 4693848 w 10512426"/>
              <a:gd name="connsiteY18" fmla="*/ 1 h 3692527"/>
              <a:gd name="connsiteX19" fmla="*/ 4687888 w 10512426"/>
              <a:gd name="connsiteY19" fmla="*/ 60727 h 3692527"/>
              <a:gd name="connsiteX20" fmla="*/ 4865908 w 10512426"/>
              <a:gd name="connsiteY20" fmla="*/ 338467 h 3692527"/>
              <a:gd name="connsiteX21" fmla="*/ 4783468 w 10512426"/>
              <a:gd name="connsiteY21" fmla="*/ 449167 h 3692527"/>
              <a:gd name="connsiteX22" fmla="*/ 4779148 w 10512426"/>
              <a:gd name="connsiteY22" fmla="*/ 460687 h 3692527"/>
              <a:gd name="connsiteX23" fmla="*/ 4779148 w 10512426"/>
              <a:gd name="connsiteY23" fmla="*/ 677047 h 3692527"/>
              <a:gd name="connsiteX24" fmla="*/ 4799668 w 10512426"/>
              <a:gd name="connsiteY24" fmla="*/ 696127 h 3692527"/>
              <a:gd name="connsiteX25" fmla="*/ 5718568 w 10512426"/>
              <a:gd name="connsiteY25" fmla="*/ 696127 h 3692527"/>
              <a:gd name="connsiteX26" fmla="*/ 5739088 w 10512426"/>
              <a:gd name="connsiteY26" fmla="*/ 677047 h 3692527"/>
              <a:gd name="connsiteX27" fmla="*/ 5739088 w 10512426"/>
              <a:gd name="connsiteY27" fmla="*/ 458707 h 3692527"/>
              <a:gd name="connsiteX28" fmla="*/ 5718568 w 10512426"/>
              <a:gd name="connsiteY28" fmla="*/ 439807 h 3692527"/>
              <a:gd name="connsiteX29" fmla="*/ 5169028 w 10512426"/>
              <a:gd name="connsiteY29" fmla="*/ 439807 h 3692527"/>
              <a:gd name="connsiteX30" fmla="*/ 5291968 w 10512426"/>
              <a:gd name="connsiteY30" fmla="*/ 274027 h 3692527"/>
              <a:gd name="connsiteX31" fmla="*/ 5568448 w 10512426"/>
              <a:gd name="connsiteY31" fmla="*/ 368707 h 3692527"/>
              <a:gd name="connsiteX32" fmla="*/ 5825488 w 10512426"/>
              <a:gd name="connsiteY32" fmla="*/ 169807 h 3692527"/>
              <a:gd name="connsiteX33" fmla="*/ 5825488 w 10512426"/>
              <a:gd name="connsiteY33" fmla="*/ 168727 h 3692527"/>
              <a:gd name="connsiteX34" fmla="*/ 5707948 w 10512426"/>
              <a:gd name="connsiteY34" fmla="*/ 12352 h 3692527"/>
              <a:gd name="connsiteX35" fmla="*/ 5659693 w 10512426"/>
              <a:gd name="connsiteY35" fmla="*/ 1 h 3692527"/>
              <a:gd name="connsiteX36" fmla="*/ 9797066 w 10512426"/>
              <a:gd name="connsiteY36" fmla="*/ 1 h 3692527"/>
              <a:gd name="connsiteX37" fmla="*/ 9797066 w 10512426"/>
              <a:gd name="connsiteY37" fmla="*/ 0 h 3692527"/>
              <a:gd name="connsiteX38" fmla="*/ 10512426 w 10512426"/>
              <a:gd name="connsiteY38" fmla="*/ 0 h 3692527"/>
              <a:gd name="connsiteX39" fmla="*/ 10512426 w 10512426"/>
              <a:gd name="connsiteY39" fmla="*/ 3692527 h 3692527"/>
              <a:gd name="connsiteX40" fmla="*/ 10492582 w 10512426"/>
              <a:gd name="connsiteY40" fmla="*/ 3692527 h 3692527"/>
              <a:gd name="connsiteX41" fmla="*/ 9797066 w 10512426"/>
              <a:gd name="connsiteY41" fmla="*/ 3692527 h 3692527"/>
              <a:gd name="connsiteX42" fmla="*/ 715360 w 10512426"/>
              <a:gd name="connsiteY42" fmla="*/ 3692527 h 3692527"/>
              <a:gd name="connsiteX43" fmla="*/ 19844 w 10512426"/>
              <a:gd name="connsiteY43" fmla="*/ 3692527 h 3692527"/>
              <a:gd name="connsiteX44" fmla="*/ 0 w 10512426"/>
              <a:gd name="connsiteY44" fmla="*/ 3692527 h 369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10512426" h="3692527">
                <a:moveTo>
                  <a:pt x="5420744" y="100242"/>
                </a:moveTo>
                <a:cubicBezTo>
                  <a:pt x="5517649" y="143429"/>
                  <a:pt x="5643788" y="140550"/>
                  <a:pt x="5643788" y="184996"/>
                </a:cubicBezTo>
                <a:cubicBezTo>
                  <a:pt x="5643788" y="208209"/>
                  <a:pt x="5611486" y="217206"/>
                  <a:pt x="5577561" y="217206"/>
                </a:cubicBezTo>
                <a:cubicBezTo>
                  <a:pt x="5499062" y="217206"/>
                  <a:pt x="5433195" y="184816"/>
                  <a:pt x="5388622" y="143609"/>
                </a:cubicBezTo>
                <a:lnTo>
                  <a:pt x="5359388" y="182657"/>
                </a:lnTo>
                <a:close/>
                <a:moveTo>
                  <a:pt x="4883380" y="1"/>
                </a:moveTo>
                <a:lnTo>
                  <a:pt x="5117648" y="1"/>
                </a:lnTo>
                <a:lnTo>
                  <a:pt x="5113833" y="5130"/>
                </a:lnTo>
                <a:lnTo>
                  <a:pt x="5013469" y="5130"/>
                </a:lnTo>
                <a:cubicBezTo>
                  <a:pt x="5004508" y="5130"/>
                  <a:pt x="4997341" y="12338"/>
                  <a:pt x="4997341" y="21167"/>
                </a:cubicBezTo>
                <a:lnTo>
                  <a:pt x="4997341" y="131084"/>
                </a:lnTo>
                <a:cubicBezTo>
                  <a:pt x="4997341" y="138292"/>
                  <a:pt x="5002358" y="144599"/>
                  <a:pt x="5008989" y="146401"/>
                </a:cubicBezTo>
                <a:lnTo>
                  <a:pt x="4967230" y="202981"/>
                </a:lnTo>
                <a:cubicBezTo>
                  <a:pt x="4908267" y="183520"/>
                  <a:pt x="4871168" y="127841"/>
                  <a:pt x="4871168" y="61350"/>
                </a:cubicBezTo>
                <a:cubicBezTo>
                  <a:pt x="4871168" y="40583"/>
                  <a:pt x="4874775" y="20875"/>
                  <a:pt x="4881532" y="2993"/>
                </a:cubicBezTo>
                <a:close/>
                <a:moveTo>
                  <a:pt x="0" y="0"/>
                </a:moveTo>
                <a:lnTo>
                  <a:pt x="715360" y="0"/>
                </a:lnTo>
                <a:lnTo>
                  <a:pt x="715360" y="1"/>
                </a:lnTo>
                <a:lnTo>
                  <a:pt x="4693848" y="1"/>
                </a:lnTo>
                <a:lnTo>
                  <a:pt x="4687888" y="60727"/>
                </a:lnTo>
                <a:cubicBezTo>
                  <a:pt x="4687888" y="194107"/>
                  <a:pt x="4760248" y="291847"/>
                  <a:pt x="4865908" y="338467"/>
                </a:cubicBezTo>
                <a:lnTo>
                  <a:pt x="4783468" y="449167"/>
                </a:lnTo>
                <a:cubicBezTo>
                  <a:pt x="4780588" y="452407"/>
                  <a:pt x="4779148" y="456547"/>
                  <a:pt x="4779148" y="460687"/>
                </a:cubicBezTo>
                <a:lnTo>
                  <a:pt x="4779148" y="677047"/>
                </a:lnTo>
                <a:cubicBezTo>
                  <a:pt x="4779148" y="687667"/>
                  <a:pt x="4788328" y="696127"/>
                  <a:pt x="4799668" y="696127"/>
                </a:cubicBezTo>
                <a:lnTo>
                  <a:pt x="5718568" y="696127"/>
                </a:lnTo>
                <a:cubicBezTo>
                  <a:pt x="5729908" y="696127"/>
                  <a:pt x="5739088" y="687667"/>
                  <a:pt x="5739088" y="677047"/>
                </a:cubicBezTo>
                <a:lnTo>
                  <a:pt x="5739088" y="458707"/>
                </a:lnTo>
                <a:cubicBezTo>
                  <a:pt x="5739088" y="448267"/>
                  <a:pt x="5729908" y="439807"/>
                  <a:pt x="5718568" y="439807"/>
                </a:cubicBezTo>
                <a:lnTo>
                  <a:pt x="5169028" y="439807"/>
                </a:lnTo>
                <a:lnTo>
                  <a:pt x="5291968" y="274027"/>
                </a:lnTo>
                <a:cubicBezTo>
                  <a:pt x="5355328" y="331087"/>
                  <a:pt x="5441908" y="368707"/>
                  <a:pt x="5568448" y="368707"/>
                </a:cubicBezTo>
                <a:cubicBezTo>
                  <a:pt x="5727928" y="368707"/>
                  <a:pt x="5825128" y="289507"/>
                  <a:pt x="5825488" y="169807"/>
                </a:cubicBezTo>
                <a:lnTo>
                  <a:pt x="5825488" y="168727"/>
                </a:lnTo>
                <a:cubicBezTo>
                  <a:pt x="5825308" y="79987"/>
                  <a:pt x="5771848" y="36562"/>
                  <a:pt x="5707948" y="12352"/>
                </a:cubicBezTo>
                <a:lnTo>
                  <a:pt x="5659693" y="1"/>
                </a:lnTo>
                <a:lnTo>
                  <a:pt x="9797066" y="1"/>
                </a:lnTo>
                <a:lnTo>
                  <a:pt x="9797066" y="0"/>
                </a:lnTo>
                <a:lnTo>
                  <a:pt x="10512426" y="0"/>
                </a:lnTo>
                <a:lnTo>
                  <a:pt x="10512426" y="3692527"/>
                </a:lnTo>
                <a:lnTo>
                  <a:pt x="10492582" y="3692527"/>
                </a:lnTo>
                <a:lnTo>
                  <a:pt x="9797066" y="3692527"/>
                </a:lnTo>
                <a:lnTo>
                  <a:pt x="715360" y="3692527"/>
                </a:lnTo>
                <a:lnTo>
                  <a:pt x="19844" y="3692527"/>
                </a:lnTo>
                <a:lnTo>
                  <a:pt x="0" y="3692527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1F5C175-5CDD-4119-8E88-D19A21B9E1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87" y="6599638"/>
            <a:ext cx="10512427" cy="950832"/>
          </a:xfrm>
        </p:spPr>
        <p:txBody>
          <a:bodyPr anchor="t" anchorCtr="0"/>
          <a:lstStyle>
            <a:lvl1pPr algn="ctr">
              <a:defRPr sz="5000">
                <a:gradFill>
                  <a:gsLst>
                    <a:gs pos="0">
                      <a:schemeClr val="accent3"/>
                    </a:gs>
                    <a:gs pos="100000">
                      <a:schemeClr val="accent2"/>
                    </a:gs>
                  </a:gsLst>
                  <a:lin ang="0" scaled="0"/>
                </a:gradFill>
              </a:defRPr>
            </a:lvl1pPr>
          </a:lstStyle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BD95983-37AF-4025-91FE-CAC128DFA3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9787" y="7558139"/>
            <a:ext cx="10512427" cy="626862"/>
          </a:xfrm>
        </p:spPr>
        <p:txBody>
          <a:bodyPr/>
          <a:lstStyle>
            <a:lvl1pPr marL="0" indent="0" algn="ctr">
              <a:buNone/>
              <a:defRPr sz="2000">
                <a:latin typeface="+mj-lt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CH" dirty="0"/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FF13E737-39D8-4474-BECC-7304311DAE9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9790" y="8088753"/>
            <a:ext cx="10512425" cy="544137"/>
          </a:xfrm>
        </p:spPr>
        <p:txBody>
          <a:bodyPr/>
          <a:lstStyle>
            <a:lvl1pPr marL="0" indent="0" algn="ctr">
              <a:buNone/>
              <a:defRPr/>
            </a:lvl1pPr>
            <a:lvl2pPr marL="0" indent="0" algn="ctr">
              <a:buNone/>
              <a:defRPr/>
            </a:lvl2pPr>
            <a:lvl3pPr marL="0" indent="0" algn="ctr">
              <a:buNone/>
              <a:defRPr/>
            </a:lvl3pPr>
            <a:lvl4pPr marL="0" indent="0" algn="ctr">
              <a:buNone/>
              <a:defRPr/>
            </a:lvl4pPr>
            <a:lvl5pPr marL="0" indent="0" algn="ctr">
              <a:buNone/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8FEBC992-D8B3-4AAD-BE0C-2B137BA04EE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7549" y="571179"/>
            <a:ext cx="1136907" cy="1667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498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rennfolie mit Hinter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39D4FD01-AD3C-4B47-B32F-5AE3E414B1FB}"/>
              </a:ext>
            </a:extLst>
          </p:cNvPr>
          <p:cNvSpPr/>
          <p:nvPr userDrawn="1"/>
        </p:nvSpPr>
        <p:spPr>
          <a:xfrm>
            <a:off x="839790" y="1328057"/>
            <a:ext cx="10512425" cy="7105886"/>
          </a:xfrm>
          <a:prstGeom prst="rect">
            <a:avLst/>
          </a:prstGeom>
          <a:gradFill>
            <a:gsLst>
              <a:gs pos="49000">
                <a:srgbClr val="88BCA1"/>
              </a:gs>
              <a:gs pos="27000">
                <a:srgbClr val="94C38B"/>
              </a:gs>
              <a:gs pos="0">
                <a:schemeClr val="accent2"/>
              </a:gs>
              <a:gs pos="100000">
                <a:schemeClr val="accent3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1F5C175-5CDD-4119-8E88-D19A21B9E10B}"/>
              </a:ext>
            </a:extLst>
          </p:cNvPr>
          <p:cNvSpPr>
            <a:spLocks noGrp="1"/>
          </p:cNvSpPr>
          <p:nvPr>
            <p:ph type="ctrTitle"/>
          </p:nvPr>
        </p:nvSpPr>
        <p:spPr bwMode="gray">
          <a:xfrm>
            <a:off x="1271594" y="1762414"/>
            <a:ext cx="6264275" cy="6045523"/>
          </a:xfrm>
        </p:spPr>
        <p:txBody>
          <a:bodyPr anchor="t" anchorCtr="0"/>
          <a:lstStyle>
            <a:lvl1pPr algn="l">
              <a:defRPr sz="500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2903070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40" userDrawn="1">
          <p15:clr>
            <a:srgbClr val="FBAE40"/>
          </p15:clr>
        </p15:guide>
        <p15:guide id="2" pos="4747" userDrawn="1">
          <p15:clr>
            <a:srgbClr val="FBAE40"/>
          </p15:clr>
        </p15:guide>
        <p15:guide id="3" orient="horz" pos="1109" userDrawn="1">
          <p15:clr>
            <a:srgbClr val="FBAE40"/>
          </p15:clr>
        </p15:guide>
        <p15:guide id="4" pos="801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F5C175-5CDD-4119-8E88-D19A21B9E1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87" y="1333266"/>
            <a:ext cx="10512427" cy="6424668"/>
          </a:xfrm>
        </p:spPr>
        <p:txBody>
          <a:bodyPr anchor="ctr" anchorCtr="1"/>
          <a:lstStyle>
            <a:lvl1pPr algn="ctr">
              <a:defRPr sz="5000">
                <a:gradFill>
                  <a:gsLst>
                    <a:gs pos="0">
                      <a:schemeClr val="accent3"/>
                    </a:gs>
                    <a:gs pos="100000">
                      <a:schemeClr val="accent2"/>
                    </a:gs>
                  </a:gsLst>
                  <a:lin ang="0" scaled="0"/>
                </a:gradFill>
              </a:defRPr>
            </a:lvl1pPr>
          </a:lstStyle>
          <a:p>
            <a:r>
              <a:rPr lang="de-DE"/>
              <a:t>Titelmasterformat durch Klicken bearbeiten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170273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folie mit Hinter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08240980-2C02-4B89-B99F-121E98338449}"/>
              </a:ext>
            </a:extLst>
          </p:cNvPr>
          <p:cNvSpPr/>
          <p:nvPr userDrawn="1"/>
        </p:nvSpPr>
        <p:spPr>
          <a:xfrm>
            <a:off x="839790" y="1328057"/>
            <a:ext cx="10512425" cy="7105886"/>
          </a:xfrm>
          <a:prstGeom prst="rect">
            <a:avLst/>
          </a:prstGeom>
          <a:gradFill>
            <a:gsLst>
              <a:gs pos="49000">
                <a:srgbClr val="88BCA1"/>
              </a:gs>
              <a:gs pos="27000">
                <a:srgbClr val="94C38B"/>
              </a:gs>
              <a:gs pos="0">
                <a:schemeClr val="accent2"/>
              </a:gs>
              <a:gs pos="100000">
                <a:schemeClr val="accent3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 dirty="0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D43DAFAB-844B-48C6-9244-60FEAA7FCB9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9794" y="531230"/>
            <a:ext cx="9075737" cy="438519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1500">
                <a:latin typeface="+mj-lt"/>
              </a:defRPr>
            </a:lvl1pPr>
            <a:lvl2pPr marL="0" indent="0">
              <a:lnSpc>
                <a:spcPct val="100000"/>
              </a:lnSpc>
              <a:buNone/>
              <a:defRPr sz="1500">
                <a:latin typeface="+mj-lt"/>
              </a:defRPr>
            </a:lvl2pPr>
            <a:lvl3pPr marL="0" indent="0">
              <a:lnSpc>
                <a:spcPct val="100000"/>
              </a:lnSpc>
              <a:buNone/>
              <a:defRPr sz="1500">
                <a:latin typeface="+mj-lt"/>
              </a:defRPr>
            </a:lvl3pPr>
            <a:lvl4pPr marL="0" indent="0">
              <a:lnSpc>
                <a:spcPct val="100000"/>
              </a:lnSpc>
              <a:buNone/>
              <a:defRPr sz="1500">
                <a:latin typeface="+mj-lt"/>
              </a:defRPr>
            </a:lvl4pPr>
            <a:lvl5pPr marL="0" indent="0">
              <a:lnSpc>
                <a:spcPct val="100000"/>
              </a:lnSpc>
              <a:buNone/>
              <a:defRPr sz="1500">
                <a:latin typeface="+mj-lt"/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27750104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5" userDrawn="1">
          <p15:clr>
            <a:srgbClr val="FBAE40"/>
          </p15:clr>
        </p15:guide>
        <p15:guide id="4" pos="6879" userDrawn="1">
          <p15:clr>
            <a:srgbClr val="FBAE40"/>
          </p15:clr>
        </p15:guide>
        <p15:guide id="5" orient="horz" pos="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F5C175-5CDD-4119-8E88-D19A21B9E1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87" y="3246822"/>
            <a:ext cx="10512427" cy="3343466"/>
          </a:xfrm>
        </p:spPr>
        <p:txBody>
          <a:bodyPr anchor="t" anchorCtr="0"/>
          <a:lstStyle>
            <a:lvl1pPr algn="ctr">
              <a:lnSpc>
                <a:spcPts val="5400"/>
              </a:lnSpc>
              <a:defRPr sz="5000">
                <a:gradFill>
                  <a:gsLst>
                    <a:gs pos="0">
                      <a:schemeClr val="accent3"/>
                    </a:gs>
                    <a:gs pos="100000">
                      <a:schemeClr val="accent2"/>
                    </a:gs>
                  </a:gsLst>
                  <a:lin ang="0" scaled="0"/>
                </a:gradFill>
              </a:defRPr>
            </a:lvl1pPr>
          </a:lstStyle>
          <a:p>
            <a:r>
              <a:rPr lang="de-DE"/>
              <a:t>Titelmasterformat durch Klicken bearbeiten</a:t>
            </a:r>
            <a:endParaRPr lang="de-CH" dirty="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8FEBC992-D8B3-4AAD-BE0C-2B137BA04EE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7549" y="571179"/>
            <a:ext cx="1136907" cy="1667918"/>
          </a:xfrm>
          <a:prstGeom prst="rect">
            <a:avLst/>
          </a:prstGeom>
        </p:spPr>
      </p:pic>
      <p:sp>
        <p:nvSpPr>
          <p:cNvPr id="7" name="Textplatzhalter 6">
            <a:extLst>
              <a:ext uri="{FF2B5EF4-FFF2-40B4-BE49-F238E27FC236}">
                <a16:creationId xmlns:a16="http://schemas.microsoft.com/office/drawing/2014/main" id="{AA234764-2BC7-441D-95A6-43771F5E970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9795" y="6768403"/>
            <a:ext cx="2579687" cy="1896777"/>
          </a:xfrm>
        </p:spPr>
        <p:txBody>
          <a:bodyPr/>
          <a:lstStyle>
            <a:lvl1pPr marL="0" indent="0">
              <a:lnSpc>
                <a:spcPts val="2100"/>
              </a:lnSpc>
              <a:buNone/>
              <a:defRPr sz="1500"/>
            </a:lvl1pPr>
            <a:lvl2pPr marL="0" indent="0">
              <a:lnSpc>
                <a:spcPts val="2100"/>
              </a:lnSpc>
              <a:buFont typeface="Arial" panose="020B0604020202020204" pitchFamily="34" charset="0"/>
              <a:buNone/>
              <a:defRPr sz="1500" b="1">
                <a:solidFill>
                  <a:schemeClr val="tx2"/>
                </a:solidFill>
                <a:latin typeface="+mn-lt"/>
              </a:defRPr>
            </a:lvl2pPr>
            <a:lvl3pPr marL="215995" indent="0">
              <a:lnSpc>
                <a:spcPts val="2100"/>
              </a:lnSpc>
              <a:buNone/>
              <a:defRPr sz="1500"/>
            </a:lvl3pPr>
            <a:lvl4pPr marL="431989" indent="0">
              <a:lnSpc>
                <a:spcPts val="2100"/>
              </a:lnSpc>
              <a:buNone/>
              <a:defRPr sz="1500"/>
            </a:lvl4pPr>
            <a:lvl5pPr marL="647984" indent="0">
              <a:lnSpc>
                <a:spcPts val="2100"/>
              </a:lnSpc>
              <a:buNone/>
              <a:defRPr sz="1500"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9" name="Textplatzhalter 6">
            <a:extLst>
              <a:ext uri="{FF2B5EF4-FFF2-40B4-BE49-F238E27FC236}">
                <a16:creationId xmlns:a16="http://schemas.microsoft.com/office/drawing/2014/main" id="{168D0AFD-87C6-47D7-80BF-3EE358C3FC5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467234" y="6768403"/>
            <a:ext cx="2579687" cy="1896777"/>
          </a:xfrm>
        </p:spPr>
        <p:txBody>
          <a:bodyPr/>
          <a:lstStyle>
            <a:lvl1pPr marL="0" indent="0">
              <a:lnSpc>
                <a:spcPts val="2100"/>
              </a:lnSpc>
              <a:buNone/>
              <a:defRPr sz="1500"/>
            </a:lvl1pPr>
            <a:lvl2pPr marL="0" indent="0">
              <a:lnSpc>
                <a:spcPts val="2100"/>
              </a:lnSpc>
              <a:buFont typeface="Arial" panose="020B0604020202020204" pitchFamily="34" charset="0"/>
              <a:buNone/>
              <a:defRPr sz="1500" b="1">
                <a:solidFill>
                  <a:schemeClr val="tx2"/>
                </a:solidFill>
                <a:latin typeface="+mn-lt"/>
              </a:defRPr>
            </a:lvl2pPr>
            <a:lvl3pPr marL="215995" indent="0">
              <a:lnSpc>
                <a:spcPts val="2100"/>
              </a:lnSpc>
              <a:buNone/>
              <a:defRPr sz="1500"/>
            </a:lvl3pPr>
            <a:lvl4pPr marL="431989" indent="0">
              <a:lnSpc>
                <a:spcPts val="2100"/>
              </a:lnSpc>
              <a:buNone/>
              <a:defRPr sz="1500"/>
            </a:lvl4pPr>
            <a:lvl5pPr marL="647984" indent="0">
              <a:lnSpc>
                <a:spcPts val="2100"/>
              </a:lnSpc>
              <a:buNone/>
              <a:defRPr sz="1500"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10" name="Textplatzhalter 6">
            <a:extLst>
              <a:ext uri="{FF2B5EF4-FFF2-40B4-BE49-F238E27FC236}">
                <a16:creationId xmlns:a16="http://schemas.microsoft.com/office/drawing/2014/main" id="{4637D057-0E83-4E51-82F0-0CA0B0863A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082760" y="6768403"/>
            <a:ext cx="2579687" cy="1896777"/>
          </a:xfrm>
        </p:spPr>
        <p:txBody>
          <a:bodyPr/>
          <a:lstStyle>
            <a:lvl1pPr marL="0" indent="0">
              <a:lnSpc>
                <a:spcPts val="2100"/>
              </a:lnSpc>
              <a:buNone/>
              <a:defRPr sz="1500"/>
            </a:lvl1pPr>
            <a:lvl2pPr marL="0" indent="0">
              <a:lnSpc>
                <a:spcPts val="2100"/>
              </a:lnSpc>
              <a:buFont typeface="Arial" panose="020B0604020202020204" pitchFamily="34" charset="0"/>
              <a:buNone/>
              <a:defRPr sz="1500" b="1">
                <a:solidFill>
                  <a:schemeClr val="tx2"/>
                </a:solidFill>
                <a:latin typeface="+mn-lt"/>
              </a:defRPr>
            </a:lvl2pPr>
            <a:lvl3pPr marL="215995" indent="0">
              <a:lnSpc>
                <a:spcPts val="2100"/>
              </a:lnSpc>
              <a:buNone/>
              <a:defRPr sz="1500"/>
            </a:lvl3pPr>
            <a:lvl4pPr marL="431989" indent="0">
              <a:lnSpc>
                <a:spcPts val="2100"/>
              </a:lnSpc>
              <a:buNone/>
              <a:defRPr sz="1500"/>
            </a:lvl4pPr>
            <a:lvl5pPr marL="647984" indent="0">
              <a:lnSpc>
                <a:spcPts val="2100"/>
              </a:lnSpc>
              <a:buNone/>
              <a:defRPr sz="1500"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370607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031" userDrawn="1">
          <p15:clr>
            <a:srgbClr val="FBAE40"/>
          </p15:clr>
        </p15:guide>
        <p15:guide id="2" orient="horz" pos="426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Spitzmar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8">
            <a:extLst>
              <a:ext uri="{FF2B5EF4-FFF2-40B4-BE49-F238E27FC236}">
                <a16:creationId xmlns:a16="http://schemas.microsoft.com/office/drawing/2014/main" id="{3394A897-660F-429A-9AD8-FFAAC2FEAD8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9794" y="531230"/>
            <a:ext cx="9075737" cy="438519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1500">
                <a:latin typeface="+mj-lt"/>
              </a:defRPr>
            </a:lvl1pPr>
            <a:lvl2pPr marL="0" indent="0">
              <a:lnSpc>
                <a:spcPct val="100000"/>
              </a:lnSpc>
              <a:buNone/>
              <a:defRPr sz="1500">
                <a:latin typeface="+mj-lt"/>
              </a:defRPr>
            </a:lvl2pPr>
            <a:lvl3pPr marL="0" indent="0">
              <a:lnSpc>
                <a:spcPct val="100000"/>
              </a:lnSpc>
              <a:buNone/>
              <a:defRPr sz="1500">
                <a:latin typeface="+mj-lt"/>
              </a:defRPr>
            </a:lvl3pPr>
            <a:lvl4pPr marL="0" indent="0">
              <a:lnSpc>
                <a:spcPct val="100000"/>
              </a:lnSpc>
              <a:buNone/>
              <a:defRPr sz="1500">
                <a:latin typeface="+mj-lt"/>
              </a:defRPr>
            </a:lvl4pPr>
            <a:lvl5pPr marL="0" indent="0">
              <a:lnSpc>
                <a:spcPct val="100000"/>
              </a:lnSpc>
              <a:buNone/>
              <a:defRPr sz="1500">
                <a:latin typeface="+mj-lt"/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1038817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e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>
            <a:extLst>
              <a:ext uri="{FF2B5EF4-FFF2-40B4-BE49-F238E27FC236}">
                <a16:creationId xmlns:a16="http://schemas.microsoft.com/office/drawing/2014/main" id="{D43DAFAB-844B-48C6-9244-60FEAA7FCB9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9794" y="531230"/>
            <a:ext cx="9075737" cy="438519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1500">
                <a:latin typeface="+mj-lt"/>
              </a:defRPr>
            </a:lvl1pPr>
            <a:lvl2pPr marL="0" indent="0">
              <a:lnSpc>
                <a:spcPct val="100000"/>
              </a:lnSpc>
              <a:buNone/>
              <a:defRPr sz="1500">
                <a:latin typeface="+mj-lt"/>
              </a:defRPr>
            </a:lvl2pPr>
            <a:lvl3pPr marL="0" indent="0">
              <a:lnSpc>
                <a:spcPct val="100000"/>
              </a:lnSpc>
              <a:buNone/>
              <a:defRPr sz="1500">
                <a:latin typeface="+mj-lt"/>
              </a:defRPr>
            </a:lvl3pPr>
            <a:lvl4pPr marL="0" indent="0">
              <a:lnSpc>
                <a:spcPct val="100000"/>
              </a:lnSpc>
              <a:buNone/>
              <a:defRPr sz="1500">
                <a:latin typeface="+mj-lt"/>
              </a:defRPr>
            </a:lvl4pPr>
            <a:lvl5pPr marL="0" indent="0">
              <a:lnSpc>
                <a:spcPct val="100000"/>
              </a:lnSpc>
              <a:buNone/>
              <a:defRPr sz="1500">
                <a:latin typeface="+mj-lt"/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10" name="Textplatzhalter 8">
            <a:extLst>
              <a:ext uri="{FF2B5EF4-FFF2-40B4-BE49-F238E27FC236}">
                <a16:creationId xmlns:a16="http://schemas.microsoft.com/office/drawing/2014/main" id="{8A21E8EF-5B90-4242-888B-9550BDD07DF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9790" y="1239521"/>
            <a:ext cx="10512425" cy="6568412"/>
          </a:xfrm>
        </p:spPr>
        <p:txBody>
          <a:bodyPr/>
          <a:lstStyle>
            <a:lvl1pPr marL="0" indent="0">
              <a:spcAft>
                <a:spcPts val="1051"/>
              </a:spcAft>
              <a:buNone/>
              <a:tabLst>
                <a:tab pos="359991" algn="l"/>
                <a:tab pos="899978" algn="l"/>
              </a:tabLst>
              <a:defRPr>
                <a:latin typeface="+mj-lt"/>
              </a:defRPr>
            </a:lvl1pPr>
            <a:lvl2pPr marL="359991" indent="0">
              <a:spcAft>
                <a:spcPts val="1051"/>
              </a:spcAft>
              <a:buNone/>
              <a:tabLst>
                <a:tab pos="359991" algn="l"/>
                <a:tab pos="899978" algn="l"/>
              </a:tabLst>
              <a:defRPr>
                <a:latin typeface="+mj-lt"/>
              </a:defRPr>
            </a:lvl2pPr>
            <a:lvl3pPr marL="359991" indent="0">
              <a:spcAft>
                <a:spcPts val="1051"/>
              </a:spcAft>
              <a:buNone/>
              <a:tabLst>
                <a:tab pos="359991" algn="l"/>
                <a:tab pos="899978" algn="l"/>
              </a:tabLst>
              <a:defRPr>
                <a:latin typeface="+mj-lt"/>
              </a:defRPr>
            </a:lvl3pPr>
            <a:lvl4pPr marL="359991" indent="0">
              <a:spcAft>
                <a:spcPts val="1051"/>
              </a:spcAft>
              <a:buNone/>
              <a:tabLst>
                <a:tab pos="359991" algn="l"/>
                <a:tab pos="899978" algn="l"/>
              </a:tabLst>
              <a:defRPr>
                <a:latin typeface="+mj-lt"/>
              </a:defRPr>
            </a:lvl4pPr>
            <a:lvl5pPr marL="359991" indent="0">
              <a:spcAft>
                <a:spcPts val="1051"/>
              </a:spcAft>
              <a:buNone/>
              <a:tabLst>
                <a:tab pos="359991" algn="l"/>
                <a:tab pos="899978" algn="l"/>
              </a:tabLst>
              <a:defRPr>
                <a:latin typeface="+mj-lt"/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282868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5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ex mit Hinter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08240980-2C02-4B89-B99F-121E98338449}"/>
              </a:ext>
            </a:extLst>
          </p:cNvPr>
          <p:cNvSpPr/>
          <p:nvPr userDrawn="1"/>
        </p:nvSpPr>
        <p:spPr>
          <a:xfrm>
            <a:off x="839790" y="1328057"/>
            <a:ext cx="10512425" cy="7105886"/>
          </a:xfrm>
          <a:prstGeom prst="rect">
            <a:avLst/>
          </a:prstGeom>
          <a:gradFill>
            <a:gsLst>
              <a:gs pos="49000">
                <a:srgbClr val="88BCA1"/>
              </a:gs>
              <a:gs pos="27000">
                <a:srgbClr val="94C38B"/>
              </a:gs>
              <a:gs pos="0">
                <a:schemeClr val="accent2"/>
              </a:gs>
              <a:gs pos="100000">
                <a:schemeClr val="accent3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800" dirty="0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D43DAFAB-844B-48C6-9244-60FEAA7FCB9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9794" y="531230"/>
            <a:ext cx="9075737" cy="438519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1500">
                <a:latin typeface="+mj-lt"/>
              </a:defRPr>
            </a:lvl1pPr>
            <a:lvl2pPr marL="0" indent="0">
              <a:lnSpc>
                <a:spcPct val="100000"/>
              </a:lnSpc>
              <a:buNone/>
              <a:defRPr sz="1500">
                <a:latin typeface="+mj-lt"/>
              </a:defRPr>
            </a:lvl2pPr>
            <a:lvl3pPr marL="0" indent="0">
              <a:lnSpc>
                <a:spcPct val="100000"/>
              </a:lnSpc>
              <a:buNone/>
              <a:defRPr sz="1500">
                <a:latin typeface="+mj-lt"/>
              </a:defRPr>
            </a:lvl3pPr>
            <a:lvl4pPr marL="0" indent="0">
              <a:lnSpc>
                <a:spcPct val="100000"/>
              </a:lnSpc>
              <a:buNone/>
              <a:defRPr sz="1500">
                <a:latin typeface="+mj-lt"/>
              </a:defRPr>
            </a:lvl4pPr>
            <a:lvl5pPr marL="0" indent="0">
              <a:lnSpc>
                <a:spcPct val="100000"/>
              </a:lnSpc>
              <a:buNone/>
              <a:defRPr sz="1500">
                <a:latin typeface="+mj-lt"/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10" name="Textplatzhalter 8">
            <a:extLst>
              <a:ext uri="{FF2B5EF4-FFF2-40B4-BE49-F238E27FC236}">
                <a16:creationId xmlns:a16="http://schemas.microsoft.com/office/drawing/2014/main" id="{8A21E8EF-5B90-4242-888B-9550BDD07DF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 bwMode="gray">
          <a:xfrm>
            <a:off x="1271588" y="1806164"/>
            <a:ext cx="9648824" cy="6001775"/>
          </a:xfrm>
        </p:spPr>
        <p:txBody>
          <a:bodyPr/>
          <a:lstStyle>
            <a:lvl1pPr marL="0" indent="0">
              <a:spcAft>
                <a:spcPts val="1051"/>
              </a:spcAft>
              <a:buNone/>
              <a:tabLst>
                <a:tab pos="359991" algn="l"/>
                <a:tab pos="899978" algn="l"/>
              </a:tabLst>
              <a:defRPr>
                <a:solidFill>
                  <a:schemeClr val="bg1"/>
                </a:solidFill>
                <a:latin typeface="+mj-lt"/>
              </a:defRPr>
            </a:lvl1pPr>
            <a:lvl2pPr marL="359991" indent="0">
              <a:spcAft>
                <a:spcPts val="1051"/>
              </a:spcAft>
              <a:buNone/>
              <a:tabLst>
                <a:tab pos="359991" algn="l"/>
                <a:tab pos="899978" algn="l"/>
              </a:tabLst>
              <a:defRPr>
                <a:solidFill>
                  <a:schemeClr val="bg1"/>
                </a:solidFill>
                <a:latin typeface="+mj-lt"/>
              </a:defRPr>
            </a:lvl2pPr>
            <a:lvl3pPr marL="359991" indent="0">
              <a:spcAft>
                <a:spcPts val="1051"/>
              </a:spcAft>
              <a:buNone/>
              <a:tabLst>
                <a:tab pos="359991" algn="l"/>
                <a:tab pos="899978" algn="l"/>
              </a:tabLst>
              <a:defRPr>
                <a:solidFill>
                  <a:schemeClr val="bg1"/>
                </a:solidFill>
                <a:latin typeface="+mj-lt"/>
              </a:defRPr>
            </a:lvl3pPr>
            <a:lvl4pPr marL="359991" indent="0">
              <a:spcAft>
                <a:spcPts val="1051"/>
              </a:spcAft>
              <a:buNone/>
              <a:tabLst>
                <a:tab pos="359991" algn="l"/>
                <a:tab pos="899978" algn="l"/>
              </a:tabLst>
              <a:defRPr>
                <a:solidFill>
                  <a:schemeClr val="bg1"/>
                </a:solidFill>
                <a:latin typeface="+mj-lt"/>
              </a:defRPr>
            </a:lvl4pPr>
            <a:lvl5pPr marL="359991" indent="0">
              <a:spcAft>
                <a:spcPts val="1051"/>
              </a:spcAft>
              <a:buNone/>
              <a:tabLst>
                <a:tab pos="359991" algn="l"/>
                <a:tab pos="899978" algn="l"/>
              </a:tabLst>
              <a:defRPr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18633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5" userDrawn="1">
          <p15:clr>
            <a:srgbClr val="FBAE40"/>
          </p15:clr>
        </p15:guide>
        <p15:guide id="2" pos="801" userDrawn="1">
          <p15:clr>
            <a:srgbClr val="FBAE40"/>
          </p15:clr>
        </p15:guide>
        <p15:guide id="3" orient="horz" pos="1138" userDrawn="1">
          <p15:clr>
            <a:srgbClr val="FBAE40"/>
          </p15:clr>
        </p15:guide>
        <p15:guide id="4" pos="6879" userDrawn="1">
          <p15:clr>
            <a:srgbClr val="FBAE40"/>
          </p15:clr>
        </p15:guide>
        <p15:guide id="5" orient="horz" pos="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, 1 Zeile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992966-A211-4F6E-9170-972BCF45C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1239726"/>
            <a:ext cx="10514012" cy="945579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DC1054BA-31FC-4DE5-ACD7-D87B3A4A1BA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 dirty="0"/>
              <a:t>Zentrum für Gehör und Sprache, 20.11.2018</a:t>
            </a:r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32DED50A-028A-4834-B4E3-3C79DC0856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A6ABA92-B65E-42F5-BB28-73DA50746AED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C274F592-E2D4-40B3-9935-935364F15CB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9790" y="2185305"/>
            <a:ext cx="10512425" cy="5622627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0D9EEDDC-C968-4DBE-A7E9-9B29E457CE3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9794" y="531230"/>
            <a:ext cx="9075737" cy="438519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1500">
                <a:latin typeface="+mj-lt"/>
              </a:defRPr>
            </a:lvl1pPr>
            <a:lvl2pPr marL="0" indent="0">
              <a:lnSpc>
                <a:spcPct val="100000"/>
              </a:lnSpc>
              <a:buNone/>
              <a:defRPr sz="1500">
                <a:latin typeface="+mj-lt"/>
              </a:defRPr>
            </a:lvl2pPr>
            <a:lvl3pPr marL="0" indent="0">
              <a:lnSpc>
                <a:spcPct val="100000"/>
              </a:lnSpc>
              <a:buNone/>
              <a:defRPr sz="1500">
                <a:latin typeface="+mj-lt"/>
              </a:defRPr>
            </a:lvl3pPr>
            <a:lvl4pPr marL="0" indent="0">
              <a:lnSpc>
                <a:spcPct val="100000"/>
              </a:lnSpc>
              <a:buNone/>
              <a:defRPr sz="1500">
                <a:latin typeface="+mj-lt"/>
              </a:defRPr>
            </a:lvl4pPr>
            <a:lvl5pPr marL="0" indent="0">
              <a:lnSpc>
                <a:spcPct val="100000"/>
              </a:lnSpc>
              <a:buNone/>
              <a:defRPr sz="1500">
                <a:latin typeface="+mj-lt"/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1341582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5" userDrawn="1">
          <p15:clr>
            <a:srgbClr val="FBAE40"/>
          </p15:clr>
        </p15:guide>
        <p15:guide id="2" orient="horz" pos="1377" userDrawn="1">
          <p15:clr>
            <a:srgbClr val="5ACBF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, 2 Zeil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992966-A211-4F6E-9170-972BCF45C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DC1054BA-31FC-4DE5-ACD7-D87B3A4A1BA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 dirty="0"/>
              <a:t>Zentrum für Gehör und Sprache, 20.11.2018</a:t>
            </a:r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32DED50A-028A-4834-B4E3-3C79DC0856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A6ABA92-B65E-42F5-BB28-73DA50746AED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C274F592-E2D4-40B3-9935-935364F15CB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9790" y="2751943"/>
            <a:ext cx="10512425" cy="5055990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0D9EEDDC-C968-4DBE-A7E9-9B29E457CE3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9794" y="531230"/>
            <a:ext cx="9075737" cy="438519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1500">
                <a:latin typeface="+mj-lt"/>
              </a:defRPr>
            </a:lvl1pPr>
            <a:lvl2pPr marL="0" indent="0">
              <a:lnSpc>
                <a:spcPct val="100000"/>
              </a:lnSpc>
              <a:buNone/>
              <a:defRPr sz="1500">
                <a:latin typeface="+mj-lt"/>
              </a:defRPr>
            </a:lvl2pPr>
            <a:lvl3pPr marL="0" indent="0">
              <a:lnSpc>
                <a:spcPct val="100000"/>
              </a:lnSpc>
              <a:buNone/>
              <a:defRPr sz="1500">
                <a:latin typeface="+mj-lt"/>
              </a:defRPr>
            </a:lvl3pPr>
            <a:lvl4pPr marL="0" indent="0">
              <a:lnSpc>
                <a:spcPct val="100000"/>
              </a:lnSpc>
              <a:buNone/>
              <a:defRPr sz="1500">
                <a:latin typeface="+mj-lt"/>
              </a:defRPr>
            </a:lvl4pPr>
            <a:lvl5pPr marL="0" indent="0">
              <a:lnSpc>
                <a:spcPct val="100000"/>
              </a:lnSpc>
              <a:buNone/>
              <a:defRPr sz="1500">
                <a:latin typeface="+mj-lt"/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25642328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5" userDrawn="1">
          <p15:clr>
            <a:srgbClr val="FBAE40"/>
          </p15:clr>
        </p15:guide>
        <p15:guide id="3" orient="horz" pos="1734" userDrawn="1">
          <p15:clr>
            <a:srgbClr val="5ACBF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992966-A211-4F6E-9170-972BCF45C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6215" y="1239726"/>
            <a:ext cx="5077591" cy="945579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32DED50A-028A-4834-B4E3-3C79DC0856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A6ABA92-B65E-42F5-BB28-73DA50746AED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C274F592-E2D4-40B3-9935-935364F15CB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75394" y="2185305"/>
            <a:ext cx="5076825" cy="5622627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0D9EEDDC-C968-4DBE-A7E9-9B29E457CE3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9794" y="531230"/>
            <a:ext cx="9075737" cy="438519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1500">
                <a:latin typeface="+mj-lt"/>
              </a:defRPr>
            </a:lvl1pPr>
            <a:lvl2pPr marL="0" indent="0">
              <a:lnSpc>
                <a:spcPct val="100000"/>
              </a:lnSpc>
              <a:buNone/>
              <a:defRPr sz="1500">
                <a:latin typeface="+mj-lt"/>
              </a:defRPr>
            </a:lvl2pPr>
            <a:lvl3pPr marL="0" indent="0">
              <a:lnSpc>
                <a:spcPct val="100000"/>
              </a:lnSpc>
              <a:buNone/>
              <a:defRPr sz="1500">
                <a:latin typeface="+mj-lt"/>
              </a:defRPr>
            </a:lvl3pPr>
            <a:lvl4pPr marL="0" indent="0">
              <a:lnSpc>
                <a:spcPct val="100000"/>
              </a:lnSpc>
              <a:buNone/>
              <a:defRPr sz="1500">
                <a:latin typeface="+mj-lt"/>
              </a:defRPr>
            </a:lvl4pPr>
            <a:lvl5pPr marL="0" indent="0">
              <a:lnSpc>
                <a:spcPct val="100000"/>
              </a:lnSpc>
              <a:buNone/>
              <a:defRPr sz="1500">
                <a:latin typeface="+mj-lt"/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10" name="Bildplatzhalter 9">
            <a:extLst>
              <a:ext uri="{FF2B5EF4-FFF2-40B4-BE49-F238E27FC236}">
                <a16:creationId xmlns:a16="http://schemas.microsoft.com/office/drawing/2014/main" id="{B52FF481-ECA5-4671-9C9D-BD5F7F931BE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39793" y="1333265"/>
            <a:ext cx="5075237" cy="7092111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9188536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5" userDrawn="1">
          <p15:clr>
            <a:srgbClr val="FBAE40"/>
          </p15:clr>
        </p15:guide>
        <p15:guide id="2" orient="horz" pos="1377" userDrawn="1">
          <p15:clr>
            <a:srgbClr val="5ACBF0"/>
          </p15:clr>
        </p15:guide>
        <p15:guide id="4" pos="3953" userDrawn="1">
          <p15:clr>
            <a:srgbClr val="FBAE40"/>
          </p15:clr>
        </p15:guide>
        <p15:guide id="5" pos="3727" userDrawn="1">
          <p15:clr>
            <a:srgbClr val="FBAE40"/>
          </p15:clr>
        </p15:guide>
        <p15:guide id="6" orient="horz" pos="840" userDrawn="1">
          <p15:clr>
            <a:srgbClr val="5ACBF0"/>
          </p15:clr>
        </p15:guide>
        <p15:guide id="7" orient="horz" pos="5304" userDrawn="1">
          <p15:clr>
            <a:srgbClr val="5ACBF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992966-A211-4F6E-9170-972BCF45C9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615" y="1239726"/>
            <a:ext cx="5077591" cy="945579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DC1054BA-31FC-4DE5-ACD7-D87B3A4A1BA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39793" y="8185002"/>
            <a:ext cx="5075237" cy="479142"/>
          </a:xfrm>
        </p:spPr>
        <p:txBody>
          <a:bodyPr/>
          <a:lstStyle/>
          <a:p>
            <a:r>
              <a:rPr lang="de-CH" dirty="0"/>
              <a:t>Zentrum für Gehör und Sprache, 20.11.2018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C274F592-E2D4-40B3-9935-935364F15CB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9791" y="2185305"/>
            <a:ext cx="5076825" cy="5622627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0D9EEDDC-C968-4DBE-A7E9-9B29E457CE3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9794" y="531230"/>
            <a:ext cx="9075737" cy="438519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1500">
                <a:latin typeface="+mj-lt"/>
              </a:defRPr>
            </a:lvl1pPr>
            <a:lvl2pPr marL="0" indent="0">
              <a:lnSpc>
                <a:spcPct val="100000"/>
              </a:lnSpc>
              <a:buNone/>
              <a:defRPr sz="1500">
                <a:latin typeface="+mj-lt"/>
              </a:defRPr>
            </a:lvl2pPr>
            <a:lvl3pPr marL="0" indent="0">
              <a:lnSpc>
                <a:spcPct val="100000"/>
              </a:lnSpc>
              <a:buNone/>
              <a:defRPr sz="1500">
                <a:latin typeface="+mj-lt"/>
              </a:defRPr>
            </a:lvl3pPr>
            <a:lvl4pPr marL="0" indent="0">
              <a:lnSpc>
                <a:spcPct val="100000"/>
              </a:lnSpc>
              <a:buNone/>
              <a:defRPr sz="1500">
                <a:latin typeface="+mj-lt"/>
              </a:defRPr>
            </a:lvl4pPr>
            <a:lvl5pPr marL="0" indent="0">
              <a:lnSpc>
                <a:spcPct val="100000"/>
              </a:lnSpc>
              <a:buNone/>
              <a:defRPr sz="1500">
                <a:latin typeface="+mj-lt"/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10" name="Bildplatzhalter 9">
            <a:extLst>
              <a:ext uri="{FF2B5EF4-FFF2-40B4-BE49-F238E27FC236}">
                <a16:creationId xmlns:a16="http://schemas.microsoft.com/office/drawing/2014/main" id="{B52FF481-ECA5-4671-9C9D-BD5F7F931BE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76981" y="1333265"/>
            <a:ext cx="5075237" cy="7092111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5804284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5" userDrawn="1">
          <p15:clr>
            <a:srgbClr val="FBAE40"/>
          </p15:clr>
        </p15:guide>
        <p15:guide id="2" orient="horz" pos="1377" userDrawn="1">
          <p15:clr>
            <a:srgbClr val="5ACBF0"/>
          </p15:clr>
        </p15:guide>
        <p15:guide id="4" pos="3953" userDrawn="1">
          <p15:clr>
            <a:srgbClr val="FBAE40"/>
          </p15:clr>
        </p15:guide>
        <p15:guide id="5" pos="3727" userDrawn="1">
          <p15:clr>
            <a:srgbClr val="FBAE40"/>
          </p15:clr>
        </p15:guide>
        <p15:guide id="6" orient="horz" pos="840" userDrawn="1">
          <p15:clr>
            <a:srgbClr val="5ACBF0"/>
          </p15:clr>
        </p15:guide>
        <p15:guide id="7" orient="horz" pos="5304" userDrawn="1">
          <p15:clr>
            <a:srgbClr val="5ACBF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8">
            <a:extLst>
              <a:ext uri="{FF2B5EF4-FFF2-40B4-BE49-F238E27FC236}">
                <a16:creationId xmlns:a16="http://schemas.microsoft.com/office/drawing/2014/main" id="{0D9EEDDC-C968-4DBE-A7E9-9B29E457CE3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9794" y="531230"/>
            <a:ext cx="9075737" cy="438519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1500">
                <a:latin typeface="+mj-lt"/>
              </a:defRPr>
            </a:lvl1pPr>
            <a:lvl2pPr marL="0" indent="0">
              <a:lnSpc>
                <a:spcPct val="100000"/>
              </a:lnSpc>
              <a:buNone/>
              <a:defRPr sz="1500">
                <a:latin typeface="+mj-lt"/>
              </a:defRPr>
            </a:lvl2pPr>
            <a:lvl3pPr marL="0" indent="0">
              <a:lnSpc>
                <a:spcPct val="100000"/>
              </a:lnSpc>
              <a:buNone/>
              <a:defRPr sz="1500">
                <a:latin typeface="+mj-lt"/>
              </a:defRPr>
            </a:lvl3pPr>
            <a:lvl4pPr marL="0" indent="0">
              <a:lnSpc>
                <a:spcPct val="100000"/>
              </a:lnSpc>
              <a:buNone/>
              <a:defRPr sz="1500">
                <a:latin typeface="+mj-lt"/>
              </a:defRPr>
            </a:lvl4pPr>
            <a:lvl5pPr marL="0" indent="0">
              <a:lnSpc>
                <a:spcPct val="100000"/>
              </a:lnSpc>
              <a:buNone/>
              <a:defRPr sz="1500">
                <a:latin typeface="+mj-lt"/>
              </a:defRPr>
            </a:lvl5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10" name="Bildplatzhalter 9">
            <a:extLst>
              <a:ext uri="{FF2B5EF4-FFF2-40B4-BE49-F238E27FC236}">
                <a16:creationId xmlns:a16="http://schemas.microsoft.com/office/drawing/2014/main" id="{B52FF481-ECA5-4671-9C9D-BD5F7F931BE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39790" y="1333265"/>
            <a:ext cx="10512425" cy="7092111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0944663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5" userDrawn="1">
          <p15:clr>
            <a:srgbClr val="FBAE40"/>
          </p15:clr>
        </p15:guide>
        <p15:guide id="4" pos="3953" userDrawn="1">
          <p15:clr>
            <a:srgbClr val="FBAE40"/>
          </p15:clr>
        </p15:guide>
        <p15:guide id="5" pos="3727" userDrawn="1">
          <p15:clr>
            <a:srgbClr val="FBAE40"/>
          </p15:clr>
        </p15:guide>
        <p15:guide id="6" orient="horz" pos="840" userDrawn="1">
          <p15:clr>
            <a:srgbClr val="5ACBF0"/>
          </p15:clr>
        </p15:guide>
        <p15:guide id="7" orient="horz" pos="5304" userDrawn="1">
          <p15:clr>
            <a:srgbClr val="5ACBF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renn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F5C175-5CDD-4119-8E88-D19A21B9E1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87" y="1191608"/>
            <a:ext cx="6696076" cy="6616327"/>
          </a:xfrm>
        </p:spPr>
        <p:txBody>
          <a:bodyPr anchor="t" anchorCtr="0"/>
          <a:lstStyle>
            <a:lvl1pPr algn="l">
              <a:defRPr sz="5000">
                <a:gradFill>
                  <a:gsLst>
                    <a:gs pos="0">
                      <a:schemeClr val="accent3"/>
                    </a:gs>
                    <a:gs pos="100000">
                      <a:schemeClr val="accent2"/>
                    </a:gs>
                  </a:gsLst>
                  <a:lin ang="0" scaled="0"/>
                </a:gradFill>
              </a:defRPr>
            </a:lvl1pPr>
          </a:lstStyle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FB117BB-E86F-4B6D-AA52-3DB8DD462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9788" y="8185002"/>
            <a:ext cx="7290752" cy="479142"/>
          </a:xfrm>
        </p:spPr>
        <p:txBody>
          <a:bodyPr/>
          <a:lstStyle/>
          <a:p>
            <a:r>
              <a:rPr lang="de-CH" dirty="0"/>
              <a:t>Zentrum für Gehör und Sprache, 20.11.2018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F5DE7E6-79B9-4BA9-A349-0B2587EB6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ABA92-B65E-42F5-BB28-73DA50746AED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1756430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51" userDrawn="1">
          <p15:clr>
            <a:srgbClr val="FBAE40"/>
          </p15:clr>
        </p15:guide>
        <p15:guide id="2" pos="4747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DBB907FC-8EEA-4706-98EB-1F20D0D83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1239727"/>
            <a:ext cx="10514012" cy="151221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CH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BCB51EB-182E-4020-8D86-3EF8848E6C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376" y="2751943"/>
            <a:ext cx="10512424" cy="505599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dirty="0"/>
              <a:t>Mastertextformat bearbeiten</a:t>
            </a:r>
          </a:p>
          <a:p>
            <a:pPr lvl="1"/>
            <a:r>
              <a:rPr lang="de-CH" dirty="0"/>
              <a:t>Zweite 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A7469D3-D758-4D66-B52B-335D0B004E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9788" y="8185002"/>
            <a:ext cx="7290752" cy="47914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500" kern="800" baseline="0">
                <a:solidFill>
                  <a:schemeClr val="tx2"/>
                </a:solidFill>
              </a:defRPr>
            </a:lvl1pPr>
          </a:lstStyle>
          <a:p>
            <a:r>
              <a:rPr lang="de-CH" dirty="0"/>
              <a:t>Zentrum für Gehör und Sprache, 20.11.2018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6B6E1BC-0BF1-4586-8DE0-316908CCD9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40701" y="8185002"/>
            <a:ext cx="711517" cy="47914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1500">
                <a:solidFill>
                  <a:schemeClr val="tx2"/>
                </a:solidFill>
              </a:defRPr>
            </a:lvl1pPr>
          </a:lstStyle>
          <a:p>
            <a:fld id="{0A6ABA92-B65E-42F5-BB28-73DA50746AED}" type="slidenum">
              <a:rPr lang="de-CH" smtClean="0"/>
              <a:pPr/>
              <a:t>‹Nr.›</a:t>
            </a:fld>
            <a:endParaRPr lang="de-CH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CE5AD430-397F-4260-8188-2E7B2396239F}"/>
              </a:ext>
            </a:extLst>
          </p:cNvPr>
          <p:cNvPicPr>
            <a:picLocks noChangeAspect="1"/>
          </p:cNvPicPr>
          <p:nvPr userDrawn="1"/>
        </p:nvPicPr>
        <p:blipFill>
          <a:blip r:embed="rId1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031417" y="435547"/>
            <a:ext cx="322389" cy="472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252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7" r:id="rId3"/>
    <p:sldLayoutId id="2147483666" r:id="rId4"/>
    <p:sldLayoutId id="2147483650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5" r:id="rId12"/>
    <p:sldLayoutId id="2147483664" r:id="rId13"/>
    <p:sldLayoutId id="2147483654" r:id="rId14"/>
  </p:sldLayoutIdLst>
  <p:hf hdr="0" dt="0"/>
  <p:txStyles>
    <p:titleStyle>
      <a:lvl1pPr algn="l" defTabSz="914377" rtl="0" eaLnBrk="1" latinLnBrk="0" hangingPunct="1">
        <a:lnSpc>
          <a:spcPct val="100000"/>
        </a:lnSpc>
        <a:spcBef>
          <a:spcPct val="0"/>
        </a:spcBef>
        <a:buNone/>
        <a:defRPr sz="3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15995" indent="-215995" algn="l" defTabSz="914377" rtl="0" eaLnBrk="1" latinLnBrk="0" hangingPunct="1">
        <a:lnSpc>
          <a:spcPct val="114000"/>
        </a:lnSpc>
        <a:spcBef>
          <a:spcPts val="0"/>
        </a:spcBef>
        <a:buFont typeface="Calibri" panose="020F050202020403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0" indent="0" algn="l" defTabSz="914377" rtl="0" eaLnBrk="1" latinLnBrk="0" hangingPunct="1">
        <a:lnSpc>
          <a:spcPct val="114000"/>
        </a:lnSpc>
        <a:spcBef>
          <a:spcPts val="0"/>
        </a:spcBef>
        <a:buFont typeface="Calibri" panose="020F0502020204030204" pitchFamily="34" charset="0"/>
        <a:buNone/>
        <a:defRPr sz="2000" kern="1200">
          <a:solidFill>
            <a:schemeClr val="accent3"/>
          </a:solidFill>
          <a:latin typeface="+mj-lt"/>
          <a:ea typeface="+mn-ea"/>
          <a:cs typeface="+mn-cs"/>
        </a:defRPr>
      </a:lvl2pPr>
      <a:lvl3pPr marL="431989" indent="-215995" algn="l" defTabSz="914377" rtl="0" eaLnBrk="1" latinLnBrk="0" hangingPunct="1">
        <a:lnSpc>
          <a:spcPct val="114000"/>
        </a:lnSpc>
        <a:spcBef>
          <a:spcPts val="0"/>
        </a:spcBef>
        <a:buFont typeface="Calibri" panose="020F050202020403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647984" indent="-215995" algn="l" defTabSz="914377" rtl="0" eaLnBrk="1" latinLnBrk="0" hangingPunct="1">
        <a:lnSpc>
          <a:spcPct val="114000"/>
        </a:lnSpc>
        <a:spcBef>
          <a:spcPts val="0"/>
        </a:spcBef>
        <a:buFont typeface="Calibri" panose="020F050202020403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863978" indent="-215995" algn="l" defTabSz="914377" rtl="0" eaLnBrk="1" latinLnBrk="0" hangingPunct="1">
        <a:lnSpc>
          <a:spcPct val="114000"/>
        </a:lnSpc>
        <a:spcBef>
          <a:spcPts val="0"/>
        </a:spcBef>
        <a:buFont typeface="Calibri" panose="020F050202020403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29" userDrawn="1">
          <p15:clr>
            <a:srgbClr val="F26B43"/>
          </p15:clr>
        </p15:guide>
        <p15:guide id="2" pos="7151" userDrawn="1">
          <p15:clr>
            <a:srgbClr val="F26B43"/>
          </p15:clr>
        </p15:guide>
        <p15:guide id="3" orient="horz" pos="781" userDrawn="1">
          <p15:clr>
            <a:srgbClr val="F26B43"/>
          </p15:clr>
        </p15:guide>
        <p15:guide id="5" orient="horz" pos="4918" userDrawn="1">
          <p15:clr>
            <a:srgbClr val="F26B43"/>
          </p15:clr>
        </p15:guide>
        <p15:guide id="6" orient="horz" pos="515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B9A5F3-D910-AC16-3103-BE97672C55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7" name="Gerader Verbinder 76">
            <a:extLst>
              <a:ext uri="{FF2B5EF4-FFF2-40B4-BE49-F238E27FC236}">
                <a16:creationId xmlns:a16="http://schemas.microsoft.com/office/drawing/2014/main" id="{9FC60C88-1D11-9E86-73D3-089504575624}"/>
              </a:ext>
            </a:extLst>
          </p:cNvPr>
          <p:cNvCxnSpPr>
            <a:cxnSpLocks/>
          </p:cNvCxnSpPr>
          <p:nvPr/>
        </p:nvCxnSpPr>
        <p:spPr>
          <a:xfrm>
            <a:off x="673043" y="5090516"/>
            <a:ext cx="0" cy="24532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hteck: abgerundete Ecken 20">
            <a:extLst>
              <a:ext uri="{FF2B5EF4-FFF2-40B4-BE49-F238E27FC236}">
                <a16:creationId xmlns:a16="http://schemas.microsoft.com/office/drawing/2014/main" id="{1158BBFA-B6DD-88C7-CCB8-C9A59AA6E01D}"/>
              </a:ext>
            </a:extLst>
          </p:cNvPr>
          <p:cNvSpPr/>
          <p:nvPr/>
        </p:nvSpPr>
        <p:spPr>
          <a:xfrm>
            <a:off x="558022" y="8439296"/>
            <a:ext cx="10823827" cy="423537"/>
          </a:xfrm>
          <a:prstGeom prst="roundRect">
            <a:avLst/>
          </a:prstGeom>
          <a:solidFill>
            <a:schemeClr val="bg2">
              <a:lumMod val="9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cxnSp>
        <p:nvCxnSpPr>
          <p:cNvPr id="78" name="Gerader Verbinder 77">
            <a:extLst>
              <a:ext uri="{FF2B5EF4-FFF2-40B4-BE49-F238E27FC236}">
                <a16:creationId xmlns:a16="http://schemas.microsoft.com/office/drawing/2014/main" id="{5F110C1F-1012-6A27-A81E-787A83E1C719}"/>
              </a:ext>
            </a:extLst>
          </p:cNvPr>
          <p:cNvCxnSpPr>
            <a:cxnSpLocks/>
          </p:cNvCxnSpPr>
          <p:nvPr/>
        </p:nvCxnSpPr>
        <p:spPr>
          <a:xfrm>
            <a:off x="5765652" y="3377366"/>
            <a:ext cx="73326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Gerader Verbinder 101">
            <a:extLst>
              <a:ext uri="{FF2B5EF4-FFF2-40B4-BE49-F238E27FC236}">
                <a16:creationId xmlns:a16="http://schemas.microsoft.com/office/drawing/2014/main" id="{7D427349-4D48-EA2E-D4CE-7AA36E6D1FCC}"/>
              </a:ext>
            </a:extLst>
          </p:cNvPr>
          <p:cNvCxnSpPr>
            <a:cxnSpLocks/>
          </p:cNvCxnSpPr>
          <p:nvPr/>
        </p:nvCxnSpPr>
        <p:spPr>
          <a:xfrm>
            <a:off x="6154331" y="2620735"/>
            <a:ext cx="0" cy="116115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1">
            <a:extLst>
              <a:ext uri="{FF2B5EF4-FFF2-40B4-BE49-F238E27FC236}">
                <a16:creationId xmlns:a16="http://schemas.microsoft.com/office/drawing/2014/main" id="{98C0EE93-3F1D-218B-A696-A5286EEF7D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521" y="578021"/>
            <a:ext cx="4055418" cy="767556"/>
          </a:xfrm>
        </p:spPr>
        <p:txBody>
          <a:bodyPr/>
          <a:lstStyle/>
          <a:p>
            <a:pPr algn="l"/>
            <a:r>
              <a:rPr lang="de-CH" sz="2000" b="1" dirty="0">
                <a:latin typeface="+mn-lt"/>
              </a:rPr>
              <a:t>Organigramm</a:t>
            </a:r>
            <a:br>
              <a:rPr lang="de-CH" sz="2000" b="1" dirty="0">
                <a:latin typeface="+mn-lt"/>
              </a:rPr>
            </a:br>
            <a:r>
              <a:rPr lang="de-CH" sz="2000" b="1" dirty="0">
                <a:latin typeface="+mn-lt"/>
              </a:rPr>
              <a:t>Zentrum für Gehör und Sprache</a:t>
            </a:r>
          </a:p>
        </p:txBody>
      </p:sp>
      <p:sp>
        <p:nvSpPr>
          <p:cNvPr id="3" name="Abgerundetes Rechteck 2">
            <a:extLst>
              <a:ext uri="{FF2B5EF4-FFF2-40B4-BE49-F238E27FC236}">
                <a16:creationId xmlns:a16="http://schemas.microsoft.com/office/drawing/2014/main" id="{B7D48375-60CF-73DE-466C-7A1BF5965E1A}"/>
              </a:ext>
            </a:extLst>
          </p:cNvPr>
          <p:cNvSpPr/>
          <p:nvPr/>
        </p:nvSpPr>
        <p:spPr>
          <a:xfrm>
            <a:off x="5393716" y="1559440"/>
            <a:ext cx="1521229" cy="407324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7CBBB976-CDA3-3162-E881-C0FA82C88986}"/>
              </a:ext>
            </a:extLst>
          </p:cNvPr>
          <p:cNvSpPr txBox="1"/>
          <p:nvPr/>
        </p:nvSpPr>
        <p:spPr>
          <a:xfrm>
            <a:off x="5693099" y="1624707"/>
            <a:ext cx="91242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CH" sz="1100" b="1" dirty="0"/>
              <a:t>Zentrumsrat</a:t>
            </a:r>
            <a:endParaRPr lang="de-CH" sz="1200" b="1" dirty="0"/>
          </a:p>
        </p:txBody>
      </p:sp>
      <p:grpSp>
        <p:nvGrpSpPr>
          <p:cNvPr id="130" name="Gruppieren 129">
            <a:extLst>
              <a:ext uri="{FF2B5EF4-FFF2-40B4-BE49-F238E27FC236}">
                <a16:creationId xmlns:a16="http://schemas.microsoft.com/office/drawing/2014/main" id="{ED6EAD61-831A-A937-AB75-BBD0B59FC724}"/>
              </a:ext>
            </a:extLst>
          </p:cNvPr>
          <p:cNvGrpSpPr/>
          <p:nvPr/>
        </p:nvGrpSpPr>
        <p:grpSpPr>
          <a:xfrm>
            <a:off x="670390" y="8525707"/>
            <a:ext cx="1837920" cy="230832"/>
            <a:chOff x="569610" y="8587467"/>
            <a:chExt cx="1837920" cy="230832"/>
          </a:xfrm>
        </p:grpSpPr>
        <p:sp>
          <p:nvSpPr>
            <p:cNvPr id="41" name="Textfeld 40">
              <a:extLst>
                <a:ext uri="{FF2B5EF4-FFF2-40B4-BE49-F238E27FC236}">
                  <a16:creationId xmlns:a16="http://schemas.microsoft.com/office/drawing/2014/main" id="{8BACC991-9E80-0DD4-74C7-D0B9F8A9AC1E}"/>
                </a:ext>
              </a:extLst>
            </p:cNvPr>
            <p:cNvSpPr txBox="1"/>
            <p:nvPr/>
          </p:nvSpPr>
          <p:spPr>
            <a:xfrm>
              <a:off x="930844" y="8587467"/>
              <a:ext cx="1476686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CH" sz="900" dirty="0"/>
                <a:t>Geschäftsleitung / Bereiche</a:t>
              </a:r>
            </a:p>
          </p:txBody>
        </p:sp>
        <p:sp>
          <p:nvSpPr>
            <p:cNvPr id="43" name="Abgerundetes Rechteck 42">
              <a:extLst>
                <a:ext uri="{FF2B5EF4-FFF2-40B4-BE49-F238E27FC236}">
                  <a16:creationId xmlns:a16="http://schemas.microsoft.com/office/drawing/2014/main" id="{08CA5828-1BE6-524D-7338-89A10FDD565C}"/>
                </a:ext>
              </a:extLst>
            </p:cNvPr>
            <p:cNvSpPr/>
            <p:nvPr/>
          </p:nvSpPr>
          <p:spPr>
            <a:xfrm>
              <a:off x="569610" y="8621608"/>
              <a:ext cx="411067" cy="153572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</p:grpSp>
      <p:grpSp>
        <p:nvGrpSpPr>
          <p:cNvPr id="131" name="Gruppieren 130">
            <a:extLst>
              <a:ext uri="{FF2B5EF4-FFF2-40B4-BE49-F238E27FC236}">
                <a16:creationId xmlns:a16="http://schemas.microsoft.com/office/drawing/2014/main" id="{BD21602C-E2B2-4A99-D6CE-E3D123AD1C14}"/>
              </a:ext>
            </a:extLst>
          </p:cNvPr>
          <p:cNvGrpSpPr/>
          <p:nvPr/>
        </p:nvGrpSpPr>
        <p:grpSpPr>
          <a:xfrm>
            <a:off x="2854160" y="8533252"/>
            <a:ext cx="1116400" cy="230832"/>
            <a:chOff x="3122085" y="8592339"/>
            <a:chExt cx="1116400" cy="230832"/>
          </a:xfrm>
        </p:grpSpPr>
        <p:sp>
          <p:nvSpPr>
            <p:cNvPr id="45" name="Abgerundetes Rechteck 44">
              <a:extLst>
                <a:ext uri="{FF2B5EF4-FFF2-40B4-BE49-F238E27FC236}">
                  <a16:creationId xmlns:a16="http://schemas.microsoft.com/office/drawing/2014/main" id="{9FFE1F10-AFDF-E907-4A51-3FE8CA86A782}"/>
                </a:ext>
              </a:extLst>
            </p:cNvPr>
            <p:cNvSpPr/>
            <p:nvPr/>
          </p:nvSpPr>
          <p:spPr>
            <a:xfrm>
              <a:off x="3122085" y="8624844"/>
              <a:ext cx="411067" cy="153572"/>
            </a:xfrm>
            <a:prstGeom prst="roundRect">
              <a:avLst/>
            </a:prstGeom>
            <a:solidFill>
              <a:schemeClr val="accent6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46" name="Textfeld 45">
              <a:extLst>
                <a:ext uri="{FF2B5EF4-FFF2-40B4-BE49-F238E27FC236}">
                  <a16:creationId xmlns:a16="http://schemas.microsoft.com/office/drawing/2014/main" id="{31860B1F-DB3F-FCE0-6649-10D15F3FA209}"/>
                </a:ext>
              </a:extLst>
            </p:cNvPr>
            <p:cNvSpPr txBox="1"/>
            <p:nvPr/>
          </p:nvSpPr>
          <p:spPr>
            <a:xfrm>
              <a:off x="3479944" y="8592339"/>
              <a:ext cx="758541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CH" sz="900" dirty="0"/>
                <a:t>Abteilungen</a:t>
              </a:r>
            </a:p>
          </p:txBody>
        </p:sp>
      </p:grpSp>
      <p:grpSp>
        <p:nvGrpSpPr>
          <p:cNvPr id="142" name="Gruppieren 141">
            <a:extLst>
              <a:ext uri="{FF2B5EF4-FFF2-40B4-BE49-F238E27FC236}">
                <a16:creationId xmlns:a16="http://schemas.microsoft.com/office/drawing/2014/main" id="{1D8C3B8D-7233-66FE-7530-7F61CEFE8709}"/>
              </a:ext>
            </a:extLst>
          </p:cNvPr>
          <p:cNvGrpSpPr/>
          <p:nvPr/>
        </p:nvGrpSpPr>
        <p:grpSpPr>
          <a:xfrm>
            <a:off x="4344494" y="8542391"/>
            <a:ext cx="1495581" cy="230832"/>
            <a:chOff x="4385681" y="8593833"/>
            <a:chExt cx="1495581" cy="230832"/>
          </a:xfrm>
        </p:grpSpPr>
        <p:sp>
          <p:nvSpPr>
            <p:cNvPr id="44" name="Abgerundetes Rechteck 43">
              <a:extLst>
                <a:ext uri="{FF2B5EF4-FFF2-40B4-BE49-F238E27FC236}">
                  <a16:creationId xmlns:a16="http://schemas.microsoft.com/office/drawing/2014/main" id="{D8E1341E-202B-5378-2D00-2ECA1AD64827}"/>
                </a:ext>
              </a:extLst>
            </p:cNvPr>
            <p:cNvSpPr/>
            <p:nvPr/>
          </p:nvSpPr>
          <p:spPr>
            <a:xfrm>
              <a:off x="4385681" y="8624844"/>
              <a:ext cx="411067" cy="153572"/>
            </a:xfrm>
            <a:prstGeom prst="roundRect">
              <a:avLst/>
            </a:prstGeom>
            <a:solidFill>
              <a:srgbClr val="FFFFCC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47" name="Textfeld 46">
              <a:extLst>
                <a:ext uri="{FF2B5EF4-FFF2-40B4-BE49-F238E27FC236}">
                  <a16:creationId xmlns:a16="http://schemas.microsoft.com/office/drawing/2014/main" id="{FF719F44-E7C6-DE87-275C-E345F3263C49}"/>
                </a:ext>
              </a:extLst>
            </p:cNvPr>
            <p:cNvSpPr txBox="1"/>
            <p:nvPr/>
          </p:nvSpPr>
          <p:spPr>
            <a:xfrm>
              <a:off x="4741206" y="8593833"/>
              <a:ext cx="1140056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CH" sz="900" dirty="0"/>
                <a:t>Fach-/Gruppe/Team</a:t>
              </a:r>
            </a:p>
          </p:txBody>
        </p:sp>
      </p:grpSp>
      <p:pic>
        <p:nvPicPr>
          <p:cNvPr id="48" name="Grafik 47">
            <a:extLst>
              <a:ext uri="{FF2B5EF4-FFF2-40B4-BE49-F238E27FC236}">
                <a16:creationId xmlns:a16="http://schemas.microsoft.com/office/drawing/2014/main" id="{B4632978-8381-BAA7-D63D-B7747E14E8C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3099" y="368178"/>
            <a:ext cx="805815" cy="902971"/>
          </a:xfrm>
          <a:prstGeom prst="rect">
            <a:avLst/>
          </a:prstGeom>
        </p:spPr>
      </p:pic>
      <p:sp>
        <p:nvSpPr>
          <p:cNvPr id="61" name="Ellipse 60">
            <a:extLst>
              <a:ext uri="{FF2B5EF4-FFF2-40B4-BE49-F238E27FC236}">
                <a16:creationId xmlns:a16="http://schemas.microsoft.com/office/drawing/2014/main" id="{CBD25672-C21C-E4FC-2488-3B4E5431135A}"/>
              </a:ext>
            </a:extLst>
          </p:cNvPr>
          <p:cNvSpPr/>
          <p:nvPr/>
        </p:nvSpPr>
        <p:spPr>
          <a:xfrm>
            <a:off x="10663393" y="368178"/>
            <a:ext cx="1122499" cy="67531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cxnSp>
        <p:nvCxnSpPr>
          <p:cNvPr id="70" name="Gerader Verbinder 69">
            <a:extLst>
              <a:ext uri="{FF2B5EF4-FFF2-40B4-BE49-F238E27FC236}">
                <a16:creationId xmlns:a16="http://schemas.microsoft.com/office/drawing/2014/main" id="{ABB73294-6C91-4363-B99B-EDA73C344D61}"/>
              </a:ext>
            </a:extLst>
          </p:cNvPr>
          <p:cNvCxnSpPr>
            <a:cxnSpLocks/>
          </p:cNvCxnSpPr>
          <p:nvPr/>
        </p:nvCxnSpPr>
        <p:spPr>
          <a:xfrm>
            <a:off x="1946394" y="3770460"/>
            <a:ext cx="7629878" cy="33532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Gruppieren 25">
            <a:extLst>
              <a:ext uri="{FF2B5EF4-FFF2-40B4-BE49-F238E27FC236}">
                <a16:creationId xmlns:a16="http://schemas.microsoft.com/office/drawing/2014/main" id="{20BFDC8C-4B9B-DF5A-AF14-BD6DF243469E}"/>
              </a:ext>
            </a:extLst>
          </p:cNvPr>
          <p:cNvGrpSpPr/>
          <p:nvPr/>
        </p:nvGrpSpPr>
        <p:grpSpPr>
          <a:xfrm>
            <a:off x="6039454" y="3162492"/>
            <a:ext cx="1469001" cy="439072"/>
            <a:chOff x="6039454" y="3162492"/>
            <a:chExt cx="1469001" cy="439072"/>
          </a:xfrm>
        </p:grpSpPr>
        <p:sp>
          <p:nvSpPr>
            <p:cNvPr id="31" name="Ellipse 30">
              <a:extLst>
                <a:ext uri="{FF2B5EF4-FFF2-40B4-BE49-F238E27FC236}">
                  <a16:creationId xmlns:a16="http://schemas.microsoft.com/office/drawing/2014/main" id="{2EC0650A-BA64-26DA-515E-63F8EEA842A8}"/>
                </a:ext>
              </a:extLst>
            </p:cNvPr>
            <p:cNvSpPr/>
            <p:nvPr/>
          </p:nvSpPr>
          <p:spPr>
            <a:xfrm>
              <a:off x="6270194" y="3162492"/>
              <a:ext cx="1007907" cy="439072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 sz="1100"/>
            </a:p>
          </p:txBody>
        </p:sp>
        <p:sp>
          <p:nvSpPr>
            <p:cNvPr id="12" name="Textfeld 11">
              <a:extLst>
                <a:ext uri="{FF2B5EF4-FFF2-40B4-BE49-F238E27FC236}">
                  <a16:creationId xmlns:a16="http://schemas.microsoft.com/office/drawing/2014/main" id="{01AE92D9-859C-CAB3-CFAF-330464198484}"/>
                </a:ext>
              </a:extLst>
            </p:cNvPr>
            <p:cNvSpPr txBox="1"/>
            <p:nvPr/>
          </p:nvSpPr>
          <p:spPr>
            <a:xfrm>
              <a:off x="6039454" y="3258273"/>
              <a:ext cx="146900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CH" sz="900" dirty="0"/>
                <a:t>Meldestelle</a:t>
              </a:r>
            </a:p>
          </p:txBody>
        </p:sp>
      </p:grpSp>
      <p:grpSp>
        <p:nvGrpSpPr>
          <p:cNvPr id="176" name="Gruppieren 175">
            <a:extLst>
              <a:ext uri="{FF2B5EF4-FFF2-40B4-BE49-F238E27FC236}">
                <a16:creationId xmlns:a16="http://schemas.microsoft.com/office/drawing/2014/main" id="{5588D66D-189F-67FD-9278-28F601F3574E}"/>
              </a:ext>
            </a:extLst>
          </p:cNvPr>
          <p:cNvGrpSpPr/>
          <p:nvPr/>
        </p:nvGrpSpPr>
        <p:grpSpPr>
          <a:xfrm>
            <a:off x="5393717" y="2152055"/>
            <a:ext cx="1521227" cy="581410"/>
            <a:chOff x="5393717" y="2152055"/>
            <a:chExt cx="1521227" cy="581410"/>
          </a:xfrm>
        </p:grpSpPr>
        <p:sp>
          <p:nvSpPr>
            <p:cNvPr id="5" name="Abgerundetes Rechteck 4">
              <a:extLst>
                <a:ext uri="{FF2B5EF4-FFF2-40B4-BE49-F238E27FC236}">
                  <a16:creationId xmlns:a16="http://schemas.microsoft.com/office/drawing/2014/main" id="{659950BB-4C24-B7FC-7CB0-EF3A41F6E7BD}"/>
                </a:ext>
              </a:extLst>
            </p:cNvPr>
            <p:cNvSpPr/>
            <p:nvPr/>
          </p:nvSpPr>
          <p:spPr>
            <a:xfrm>
              <a:off x="5393717" y="2152055"/>
              <a:ext cx="1521227" cy="581410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>
                <a:noFill/>
              </a:endParaRPr>
            </a:p>
          </p:txBody>
        </p:sp>
        <p:sp>
          <p:nvSpPr>
            <p:cNvPr id="6" name="Textfeld 5">
              <a:extLst>
                <a:ext uri="{FF2B5EF4-FFF2-40B4-BE49-F238E27FC236}">
                  <a16:creationId xmlns:a16="http://schemas.microsoft.com/office/drawing/2014/main" id="{C9FC13B5-EAEC-C681-45E6-76F2A6EDD5A7}"/>
                </a:ext>
              </a:extLst>
            </p:cNvPr>
            <p:cNvSpPr txBox="1"/>
            <p:nvPr/>
          </p:nvSpPr>
          <p:spPr>
            <a:xfrm>
              <a:off x="5505886" y="2207495"/>
              <a:ext cx="124339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CH" sz="1100" b="1" dirty="0"/>
                <a:t>Direktor</a:t>
              </a:r>
              <a:endParaRPr lang="de-CH" sz="1200" b="1" dirty="0"/>
            </a:p>
            <a:p>
              <a:pPr algn="ctr"/>
              <a:r>
                <a:rPr lang="de-CH" sz="900" dirty="0"/>
                <a:t>Daniel Artmann</a:t>
              </a:r>
            </a:p>
          </p:txBody>
        </p:sp>
      </p:grpSp>
      <p:cxnSp>
        <p:nvCxnSpPr>
          <p:cNvPr id="53" name="Gerader Verbinder 52">
            <a:extLst>
              <a:ext uri="{FF2B5EF4-FFF2-40B4-BE49-F238E27FC236}">
                <a16:creationId xmlns:a16="http://schemas.microsoft.com/office/drawing/2014/main" id="{5582DCAC-1208-A589-F577-28C4AC41982F}"/>
              </a:ext>
            </a:extLst>
          </p:cNvPr>
          <p:cNvCxnSpPr>
            <a:cxnSpLocks/>
          </p:cNvCxnSpPr>
          <p:nvPr/>
        </p:nvCxnSpPr>
        <p:spPr>
          <a:xfrm>
            <a:off x="5025512" y="3013206"/>
            <a:ext cx="2166976" cy="182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Gerader Verbinder 50">
            <a:extLst>
              <a:ext uri="{FF2B5EF4-FFF2-40B4-BE49-F238E27FC236}">
                <a16:creationId xmlns:a16="http://schemas.microsoft.com/office/drawing/2014/main" id="{2C19D09D-D2CA-C6A6-6B96-203EA9727FFA}"/>
              </a:ext>
            </a:extLst>
          </p:cNvPr>
          <p:cNvCxnSpPr>
            <a:cxnSpLocks/>
            <a:stCxn id="3" idx="2"/>
            <a:endCxn id="5" idx="0"/>
          </p:cNvCxnSpPr>
          <p:nvPr/>
        </p:nvCxnSpPr>
        <p:spPr>
          <a:xfrm>
            <a:off x="6154331" y="1966764"/>
            <a:ext cx="0" cy="18529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Gruppieren 24">
            <a:extLst>
              <a:ext uri="{FF2B5EF4-FFF2-40B4-BE49-F238E27FC236}">
                <a16:creationId xmlns:a16="http://schemas.microsoft.com/office/drawing/2014/main" id="{845C52E6-E7A3-B62C-3B92-C5CE68F2CA13}"/>
              </a:ext>
            </a:extLst>
          </p:cNvPr>
          <p:cNvGrpSpPr/>
          <p:nvPr/>
        </p:nvGrpSpPr>
        <p:grpSpPr>
          <a:xfrm>
            <a:off x="4806971" y="3147202"/>
            <a:ext cx="1469001" cy="439072"/>
            <a:chOff x="4806971" y="3147202"/>
            <a:chExt cx="1469001" cy="439072"/>
          </a:xfrm>
        </p:grpSpPr>
        <p:sp>
          <p:nvSpPr>
            <p:cNvPr id="32" name="Ellipse 31">
              <a:extLst>
                <a:ext uri="{FF2B5EF4-FFF2-40B4-BE49-F238E27FC236}">
                  <a16:creationId xmlns:a16="http://schemas.microsoft.com/office/drawing/2014/main" id="{E6741B0B-FD7B-757E-5C5F-ADA7466EBE22}"/>
                </a:ext>
              </a:extLst>
            </p:cNvPr>
            <p:cNvSpPr/>
            <p:nvPr/>
          </p:nvSpPr>
          <p:spPr>
            <a:xfrm>
              <a:off x="5047081" y="3147202"/>
              <a:ext cx="1007907" cy="439072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 sz="1100"/>
            </a:p>
          </p:txBody>
        </p:sp>
        <p:sp>
          <p:nvSpPr>
            <p:cNvPr id="75" name="Textfeld 74">
              <a:extLst>
                <a:ext uri="{FF2B5EF4-FFF2-40B4-BE49-F238E27FC236}">
                  <a16:creationId xmlns:a16="http://schemas.microsoft.com/office/drawing/2014/main" id="{7AE56757-1F17-CB98-11EA-0A8FB2B66B68}"/>
                </a:ext>
              </a:extLst>
            </p:cNvPr>
            <p:cNvSpPr txBox="1"/>
            <p:nvPr/>
          </p:nvSpPr>
          <p:spPr>
            <a:xfrm>
              <a:off x="4806971" y="3265637"/>
              <a:ext cx="146900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CH" sz="900" dirty="0" err="1"/>
                <a:t>SiBE</a:t>
              </a:r>
              <a:endParaRPr lang="de-CH" sz="900" dirty="0"/>
            </a:p>
          </p:txBody>
        </p:sp>
      </p:grpSp>
      <p:cxnSp>
        <p:nvCxnSpPr>
          <p:cNvPr id="141" name="Gerader Verbinder 140">
            <a:extLst>
              <a:ext uri="{FF2B5EF4-FFF2-40B4-BE49-F238E27FC236}">
                <a16:creationId xmlns:a16="http://schemas.microsoft.com/office/drawing/2014/main" id="{B7C0FAC1-7843-640F-91EE-3E6AAD74D2A3}"/>
              </a:ext>
            </a:extLst>
          </p:cNvPr>
          <p:cNvCxnSpPr>
            <a:cxnSpLocks/>
          </p:cNvCxnSpPr>
          <p:nvPr/>
        </p:nvCxnSpPr>
        <p:spPr>
          <a:xfrm>
            <a:off x="1946394" y="3770460"/>
            <a:ext cx="0" cy="1320056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Gerader Verbinder 148">
            <a:extLst>
              <a:ext uri="{FF2B5EF4-FFF2-40B4-BE49-F238E27FC236}">
                <a16:creationId xmlns:a16="http://schemas.microsoft.com/office/drawing/2014/main" id="{474C560B-2241-174B-88E3-10D339CCBCF3}"/>
              </a:ext>
            </a:extLst>
          </p:cNvPr>
          <p:cNvCxnSpPr>
            <a:cxnSpLocks/>
          </p:cNvCxnSpPr>
          <p:nvPr/>
        </p:nvCxnSpPr>
        <p:spPr>
          <a:xfrm>
            <a:off x="4770366" y="4810819"/>
            <a:ext cx="1545889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Gerader Verbinder 149">
            <a:extLst>
              <a:ext uri="{FF2B5EF4-FFF2-40B4-BE49-F238E27FC236}">
                <a16:creationId xmlns:a16="http://schemas.microsoft.com/office/drawing/2014/main" id="{7DF86922-1EA2-E8BA-DEAE-8BF311DD7721}"/>
              </a:ext>
            </a:extLst>
          </p:cNvPr>
          <p:cNvCxnSpPr>
            <a:cxnSpLocks/>
          </p:cNvCxnSpPr>
          <p:nvPr/>
        </p:nvCxnSpPr>
        <p:spPr>
          <a:xfrm>
            <a:off x="5515376" y="3781890"/>
            <a:ext cx="0" cy="1308626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Gerader Verbinder 159">
            <a:extLst>
              <a:ext uri="{FF2B5EF4-FFF2-40B4-BE49-F238E27FC236}">
                <a16:creationId xmlns:a16="http://schemas.microsoft.com/office/drawing/2014/main" id="{02B2B946-0599-331F-970D-535F83CDB90E}"/>
              </a:ext>
            </a:extLst>
          </p:cNvPr>
          <p:cNvCxnSpPr>
            <a:cxnSpLocks/>
          </p:cNvCxnSpPr>
          <p:nvPr/>
        </p:nvCxnSpPr>
        <p:spPr>
          <a:xfrm>
            <a:off x="9576273" y="3802991"/>
            <a:ext cx="0" cy="292135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Gruppieren 26">
            <a:extLst>
              <a:ext uri="{FF2B5EF4-FFF2-40B4-BE49-F238E27FC236}">
                <a16:creationId xmlns:a16="http://schemas.microsoft.com/office/drawing/2014/main" id="{C020D6AC-4586-FB24-6573-4B6ECEAF4CC1}"/>
              </a:ext>
            </a:extLst>
          </p:cNvPr>
          <p:cNvGrpSpPr/>
          <p:nvPr/>
        </p:nvGrpSpPr>
        <p:grpSpPr>
          <a:xfrm>
            <a:off x="6135265" y="4573626"/>
            <a:ext cx="1469001" cy="506249"/>
            <a:chOff x="6080560" y="4573626"/>
            <a:chExt cx="1469001" cy="506249"/>
          </a:xfrm>
        </p:grpSpPr>
        <p:sp>
          <p:nvSpPr>
            <p:cNvPr id="111" name="Ellipse 110">
              <a:extLst>
                <a:ext uri="{FF2B5EF4-FFF2-40B4-BE49-F238E27FC236}">
                  <a16:creationId xmlns:a16="http://schemas.microsoft.com/office/drawing/2014/main" id="{063A98BD-4210-7D51-88B0-2E091462002A}"/>
                </a:ext>
              </a:extLst>
            </p:cNvPr>
            <p:cNvSpPr/>
            <p:nvPr/>
          </p:nvSpPr>
          <p:spPr>
            <a:xfrm>
              <a:off x="6220672" y="4573626"/>
              <a:ext cx="1007907" cy="439072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 sz="1100" b="1" dirty="0"/>
            </a:p>
          </p:txBody>
        </p:sp>
        <p:sp>
          <p:nvSpPr>
            <p:cNvPr id="112" name="Textfeld 111">
              <a:extLst>
                <a:ext uri="{FF2B5EF4-FFF2-40B4-BE49-F238E27FC236}">
                  <a16:creationId xmlns:a16="http://schemas.microsoft.com/office/drawing/2014/main" id="{912C8FF8-9109-B8C0-D2CF-FD5C9C35CEBE}"/>
                </a:ext>
              </a:extLst>
            </p:cNvPr>
            <p:cNvSpPr txBox="1"/>
            <p:nvPr/>
          </p:nvSpPr>
          <p:spPr>
            <a:xfrm>
              <a:off x="6080560" y="4679765"/>
              <a:ext cx="146900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CH" sz="900" dirty="0"/>
                <a:t>Psychologie</a:t>
              </a:r>
            </a:p>
            <a:p>
              <a:pPr algn="ctr"/>
              <a:endParaRPr lang="de-CH" sz="1100" dirty="0"/>
            </a:p>
          </p:txBody>
        </p:sp>
      </p:grpSp>
      <p:sp>
        <p:nvSpPr>
          <p:cNvPr id="99" name="Ellipse 98">
            <a:extLst>
              <a:ext uri="{FF2B5EF4-FFF2-40B4-BE49-F238E27FC236}">
                <a16:creationId xmlns:a16="http://schemas.microsoft.com/office/drawing/2014/main" id="{3C3C8012-C8CE-7141-5653-AF0C05FD5333}"/>
              </a:ext>
            </a:extLst>
          </p:cNvPr>
          <p:cNvSpPr/>
          <p:nvPr/>
        </p:nvSpPr>
        <p:spPr>
          <a:xfrm>
            <a:off x="3769208" y="4590353"/>
            <a:ext cx="1007907" cy="439072"/>
          </a:xfrm>
          <a:prstGeom prst="ellipse">
            <a:avLst/>
          </a:prstGeom>
          <a:solidFill>
            <a:schemeClr val="accent2"/>
          </a:solidFill>
          <a:ln w="63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100" b="1" dirty="0"/>
          </a:p>
        </p:txBody>
      </p:sp>
      <p:sp>
        <p:nvSpPr>
          <p:cNvPr id="100" name="Textfeld 99">
            <a:extLst>
              <a:ext uri="{FF2B5EF4-FFF2-40B4-BE49-F238E27FC236}">
                <a16:creationId xmlns:a16="http://schemas.microsoft.com/office/drawing/2014/main" id="{BB9B066B-05B0-C046-D158-E9E2D2DA2CA8}"/>
              </a:ext>
            </a:extLst>
          </p:cNvPr>
          <p:cNvSpPr txBox="1"/>
          <p:nvPr/>
        </p:nvSpPr>
        <p:spPr>
          <a:xfrm>
            <a:off x="3535119" y="4699513"/>
            <a:ext cx="146900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900" dirty="0"/>
              <a:t>Sekretariat</a:t>
            </a:r>
            <a:endParaRPr lang="de-CH" sz="1100" dirty="0"/>
          </a:p>
        </p:txBody>
      </p:sp>
      <p:sp>
        <p:nvSpPr>
          <p:cNvPr id="73" name="Ellipse 72">
            <a:extLst>
              <a:ext uri="{FF2B5EF4-FFF2-40B4-BE49-F238E27FC236}">
                <a16:creationId xmlns:a16="http://schemas.microsoft.com/office/drawing/2014/main" id="{23B1AFF6-04CF-8A42-8A60-F801CCEAD394}"/>
              </a:ext>
            </a:extLst>
          </p:cNvPr>
          <p:cNvSpPr/>
          <p:nvPr/>
        </p:nvSpPr>
        <p:spPr>
          <a:xfrm>
            <a:off x="4355771" y="2776711"/>
            <a:ext cx="1007907" cy="439072"/>
          </a:xfrm>
          <a:prstGeom prst="ellipse">
            <a:avLst/>
          </a:prstGeom>
          <a:solidFill>
            <a:schemeClr val="accent2"/>
          </a:solidFill>
          <a:ln w="63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100" b="1" dirty="0"/>
          </a:p>
        </p:txBody>
      </p:sp>
      <p:sp>
        <p:nvSpPr>
          <p:cNvPr id="74" name="Textfeld 73">
            <a:extLst>
              <a:ext uri="{FF2B5EF4-FFF2-40B4-BE49-F238E27FC236}">
                <a16:creationId xmlns:a16="http://schemas.microsoft.com/office/drawing/2014/main" id="{EB8912F9-9425-5AAD-7487-EEB96999D245}"/>
              </a:ext>
            </a:extLst>
          </p:cNvPr>
          <p:cNvSpPr txBox="1"/>
          <p:nvPr/>
        </p:nvSpPr>
        <p:spPr>
          <a:xfrm>
            <a:off x="4113749" y="2887776"/>
            <a:ext cx="146900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900" dirty="0"/>
              <a:t>Kommunikation</a:t>
            </a:r>
            <a:endParaRPr lang="de-CH" sz="1100" dirty="0"/>
          </a:p>
        </p:txBody>
      </p:sp>
      <p:sp>
        <p:nvSpPr>
          <p:cNvPr id="28" name="Ellipse 27">
            <a:extLst>
              <a:ext uri="{FF2B5EF4-FFF2-40B4-BE49-F238E27FC236}">
                <a16:creationId xmlns:a16="http://schemas.microsoft.com/office/drawing/2014/main" id="{966FB3A5-F86E-6207-F854-92201153A1F0}"/>
              </a:ext>
            </a:extLst>
          </p:cNvPr>
          <p:cNvSpPr/>
          <p:nvPr/>
        </p:nvSpPr>
        <p:spPr>
          <a:xfrm>
            <a:off x="6932644" y="2783656"/>
            <a:ext cx="1007907" cy="439072"/>
          </a:xfrm>
          <a:prstGeom prst="ellipse">
            <a:avLst/>
          </a:prstGeom>
          <a:solidFill>
            <a:schemeClr val="accent2"/>
          </a:solidFill>
          <a:ln w="63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900"/>
          </a:p>
        </p:txBody>
      </p:sp>
      <p:sp>
        <p:nvSpPr>
          <p:cNvPr id="67" name="Textfeld 66">
            <a:extLst>
              <a:ext uri="{FF2B5EF4-FFF2-40B4-BE49-F238E27FC236}">
                <a16:creationId xmlns:a16="http://schemas.microsoft.com/office/drawing/2014/main" id="{5B35B766-3585-8D8A-C1DD-2E3AB0E6B013}"/>
              </a:ext>
            </a:extLst>
          </p:cNvPr>
          <p:cNvSpPr txBox="1"/>
          <p:nvPr/>
        </p:nvSpPr>
        <p:spPr>
          <a:xfrm>
            <a:off x="6914945" y="2895767"/>
            <a:ext cx="1085776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CH" sz="900" dirty="0"/>
              <a:t>QM/Projekte</a:t>
            </a:r>
          </a:p>
        </p:txBody>
      </p:sp>
      <p:cxnSp>
        <p:nvCxnSpPr>
          <p:cNvPr id="179" name="Gerader Verbinder 178">
            <a:extLst>
              <a:ext uri="{FF2B5EF4-FFF2-40B4-BE49-F238E27FC236}">
                <a16:creationId xmlns:a16="http://schemas.microsoft.com/office/drawing/2014/main" id="{0D909119-4B93-4610-4335-C2911CF60F17}"/>
              </a:ext>
            </a:extLst>
          </p:cNvPr>
          <p:cNvCxnSpPr>
            <a:cxnSpLocks/>
          </p:cNvCxnSpPr>
          <p:nvPr/>
        </p:nvCxnSpPr>
        <p:spPr>
          <a:xfrm>
            <a:off x="8812571" y="4796590"/>
            <a:ext cx="1545889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5" name="Ellipse 184">
            <a:extLst>
              <a:ext uri="{FF2B5EF4-FFF2-40B4-BE49-F238E27FC236}">
                <a16:creationId xmlns:a16="http://schemas.microsoft.com/office/drawing/2014/main" id="{D5A5AD1F-893D-A818-5829-D50071BA094E}"/>
              </a:ext>
            </a:extLst>
          </p:cNvPr>
          <p:cNvSpPr/>
          <p:nvPr/>
        </p:nvSpPr>
        <p:spPr>
          <a:xfrm>
            <a:off x="7811413" y="4567578"/>
            <a:ext cx="1007907" cy="439072"/>
          </a:xfrm>
          <a:prstGeom prst="ellipse">
            <a:avLst/>
          </a:prstGeom>
          <a:solidFill>
            <a:schemeClr val="accent2"/>
          </a:solidFill>
          <a:ln w="63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100" b="1" dirty="0"/>
          </a:p>
        </p:txBody>
      </p:sp>
      <p:sp>
        <p:nvSpPr>
          <p:cNvPr id="186" name="Textfeld 185">
            <a:extLst>
              <a:ext uri="{FF2B5EF4-FFF2-40B4-BE49-F238E27FC236}">
                <a16:creationId xmlns:a16="http://schemas.microsoft.com/office/drawing/2014/main" id="{9A69C5B3-83EF-F40F-64B0-3ABEDC5C488E}"/>
              </a:ext>
            </a:extLst>
          </p:cNvPr>
          <p:cNvSpPr txBox="1"/>
          <p:nvPr/>
        </p:nvSpPr>
        <p:spPr>
          <a:xfrm>
            <a:off x="7593525" y="4679233"/>
            <a:ext cx="146900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900" dirty="0"/>
              <a:t>Sekretariat</a:t>
            </a:r>
            <a:endParaRPr lang="de-CH" sz="1100" dirty="0"/>
          </a:p>
        </p:txBody>
      </p:sp>
      <p:grpSp>
        <p:nvGrpSpPr>
          <p:cNvPr id="29" name="Gruppieren 28">
            <a:extLst>
              <a:ext uri="{FF2B5EF4-FFF2-40B4-BE49-F238E27FC236}">
                <a16:creationId xmlns:a16="http://schemas.microsoft.com/office/drawing/2014/main" id="{0A6711EE-8D25-19DE-0B14-198C21E387D2}"/>
              </a:ext>
            </a:extLst>
          </p:cNvPr>
          <p:cNvGrpSpPr/>
          <p:nvPr/>
        </p:nvGrpSpPr>
        <p:grpSpPr>
          <a:xfrm>
            <a:off x="10116946" y="4543206"/>
            <a:ext cx="1469001" cy="523220"/>
            <a:chOff x="10116946" y="4543206"/>
            <a:chExt cx="1469001" cy="523220"/>
          </a:xfrm>
        </p:grpSpPr>
        <p:sp>
          <p:nvSpPr>
            <p:cNvPr id="8" name="Ellipse 7">
              <a:extLst>
                <a:ext uri="{FF2B5EF4-FFF2-40B4-BE49-F238E27FC236}">
                  <a16:creationId xmlns:a16="http://schemas.microsoft.com/office/drawing/2014/main" id="{0F0FEFAA-2E62-C4AC-E28F-07048E7B83AE}"/>
                </a:ext>
              </a:extLst>
            </p:cNvPr>
            <p:cNvSpPr/>
            <p:nvPr/>
          </p:nvSpPr>
          <p:spPr>
            <a:xfrm>
              <a:off x="10355649" y="4585600"/>
              <a:ext cx="1007907" cy="439072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 sz="1100"/>
            </a:p>
          </p:txBody>
        </p:sp>
        <p:sp>
          <p:nvSpPr>
            <p:cNvPr id="11" name="Textfeld 10">
              <a:extLst>
                <a:ext uri="{FF2B5EF4-FFF2-40B4-BE49-F238E27FC236}">
                  <a16:creationId xmlns:a16="http://schemas.microsoft.com/office/drawing/2014/main" id="{49F81BA3-CE87-753F-77F5-05EBC90363E9}"/>
                </a:ext>
              </a:extLst>
            </p:cNvPr>
            <p:cNvSpPr txBox="1"/>
            <p:nvPr/>
          </p:nvSpPr>
          <p:spPr>
            <a:xfrm>
              <a:off x="10116946" y="4543206"/>
              <a:ext cx="146900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CH" sz="700" dirty="0"/>
                <a:t>Pädagogik </a:t>
              </a:r>
              <a:br>
                <a:rPr lang="de-CH" sz="700" dirty="0"/>
              </a:br>
              <a:r>
                <a:rPr lang="de-CH" sz="700" dirty="0"/>
                <a:t>UK</a:t>
              </a:r>
              <a:br>
                <a:rPr lang="de-CH" sz="700" dirty="0"/>
              </a:br>
              <a:r>
                <a:rPr lang="de-CH" sz="700" dirty="0"/>
                <a:t>Marte Meo</a:t>
              </a:r>
            </a:p>
            <a:p>
              <a:pPr algn="ctr"/>
              <a:r>
                <a:rPr lang="de-CH" sz="700" dirty="0" err="1"/>
                <a:t>Pädakustik</a:t>
              </a:r>
              <a:endParaRPr lang="de-CH" sz="1000" dirty="0"/>
            </a:p>
          </p:txBody>
        </p:sp>
      </p:grpSp>
      <p:grpSp>
        <p:nvGrpSpPr>
          <p:cNvPr id="13" name="Gruppieren 12">
            <a:extLst>
              <a:ext uri="{FF2B5EF4-FFF2-40B4-BE49-F238E27FC236}">
                <a16:creationId xmlns:a16="http://schemas.microsoft.com/office/drawing/2014/main" id="{FBBEE880-6A32-AED1-609A-4ED18DB689A1}"/>
              </a:ext>
            </a:extLst>
          </p:cNvPr>
          <p:cNvGrpSpPr/>
          <p:nvPr/>
        </p:nvGrpSpPr>
        <p:grpSpPr>
          <a:xfrm>
            <a:off x="1186460" y="3948131"/>
            <a:ext cx="1521227" cy="581410"/>
            <a:chOff x="701379" y="3825909"/>
            <a:chExt cx="1521227" cy="581410"/>
          </a:xfrm>
        </p:grpSpPr>
        <p:sp>
          <p:nvSpPr>
            <p:cNvPr id="138" name="Abgerundetes Rechteck 4">
              <a:extLst>
                <a:ext uri="{FF2B5EF4-FFF2-40B4-BE49-F238E27FC236}">
                  <a16:creationId xmlns:a16="http://schemas.microsoft.com/office/drawing/2014/main" id="{8F9279AC-0EB9-A707-32D9-C6AB0040490F}"/>
                </a:ext>
              </a:extLst>
            </p:cNvPr>
            <p:cNvSpPr/>
            <p:nvPr/>
          </p:nvSpPr>
          <p:spPr>
            <a:xfrm>
              <a:off x="701379" y="3825909"/>
              <a:ext cx="1521227" cy="581410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>
                <a:noFill/>
              </a:endParaRPr>
            </a:p>
          </p:txBody>
        </p:sp>
        <p:sp>
          <p:nvSpPr>
            <p:cNvPr id="139" name="Textfeld 138">
              <a:extLst>
                <a:ext uri="{FF2B5EF4-FFF2-40B4-BE49-F238E27FC236}">
                  <a16:creationId xmlns:a16="http://schemas.microsoft.com/office/drawing/2014/main" id="{8E4F5441-A998-6DF1-DC7C-099A7DA377B8}"/>
                </a:ext>
              </a:extLst>
            </p:cNvPr>
            <p:cNvSpPr txBox="1"/>
            <p:nvPr/>
          </p:nvSpPr>
          <p:spPr>
            <a:xfrm>
              <a:off x="813548" y="3881349"/>
              <a:ext cx="1243393" cy="3847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CH" sz="1000" b="1" dirty="0"/>
                <a:t>Services</a:t>
              </a:r>
              <a:endParaRPr lang="de-CH" sz="1050" b="1" dirty="0"/>
            </a:p>
            <a:p>
              <a:pPr algn="ctr"/>
              <a:r>
                <a:rPr lang="de-CH" sz="900" dirty="0"/>
                <a:t>Matthias Zannantonio</a:t>
              </a:r>
            </a:p>
          </p:txBody>
        </p:sp>
      </p:grpSp>
      <p:grpSp>
        <p:nvGrpSpPr>
          <p:cNvPr id="151" name="Gruppieren 150">
            <a:extLst>
              <a:ext uri="{FF2B5EF4-FFF2-40B4-BE49-F238E27FC236}">
                <a16:creationId xmlns:a16="http://schemas.microsoft.com/office/drawing/2014/main" id="{8479CDFE-B5E9-E840-1C27-E88880520BE0}"/>
              </a:ext>
            </a:extLst>
          </p:cNvPr>
          <p:cNvGrpSpPr/>
          <p:nvPr/>
        </p:nvGrpSpPr>
        <p:grpSpPr>
          <a:xfrm>
            <a:off x="4754762" y="3932044"/>
            <a:ext cx="1521227" cy="692497"/>
            <a:chOff x="3899596" y="4019154"/>
            <a:chExt cx="1521227" cy="692497"/>
          </a:xfrm>
        </p:grpSpPr>
        <p:sp>
          <p:nvSpPr>
            <p:cNvPr id="147" name="Abgerundetes Rechteck 4">
              <a:extLst>
                <a:ext uri="{FF2B5EF4-FFF2-40B4-BE49-F238E27FC236}">
                  <a16:creationId xmlns:a16="http://schemas.microsoft.com/office/drawing/2014/main" id="{FBFF257D-CCCF-7C75-F050-A4EAD93801E6}"/>
                </a:ext>
              </a:extLst>
            </p:cNvPr>
            <p:cNvSpPr/>
            <p:nvPr/>
          </p:nvSpPr>
          <p:spPr>
            <a:xfrm>
              <a:off x="3899596" y="4054291"/>
              <a:ext cx="1521227" cy="581410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>
                <a:noFill/>
              </a:endParaRPr>
            </a:p>
          </p:txBody>
        </p:sp>
        <p:sp>
          <p:nvSpPr>
            <p:cNvPr id="148" name="Textfeld 147">
              <a:extLst>
                <a:ext uri="{FF2B5EF4-FFF2-40B4-BE49-F238E27FC236}">
                  <a16:creationId xmlns:a16="http://schemas.microsoft.com/office/drawing/2014/main" id="{7DEF31CC-079C-07D8-19D0-C2ACC8B12B5D}"/>
                </a:ext>
              </a:extLst>
            </p:cNvPr>
            <p:cNvSpPr txBox="1"/>
            <p:nvPr/>
          </p:nvSpPr>
          <p:spPr>
            <a:xfrm>
              <a:off x="3984236" y="4019154"/>
              <a:ext cx="1351947" cy="692497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de-CH" sz="1000" b="1" dirty="0">
                  <a:ea typeface="Calibri"/>
                  <a:cs typeface="Calibri"/>
                </a:rPr>
                <a:t>Integration Audiopädagogische Dienste und TIK</a:t>
              </a:r>
            </a:p>
            <a:p>
              <a:pPr algn="ctr"/>
              <a:r>
                <a:rPr lang="de-CH" sz="900" dirty="0"/>
                <a:t>Katharina Schärer-Heeb</a:t>
              </a:r>
            </a:p>
          </p:txBody>
        </p:sp>
      </p:grpSp>
      <p:grpSp>
        <p:nvGrpSpPr>
          <p:cNvPr id="155" name="Gruppieren 154">
            <a:extLst>
              <a:ext uri="{FF2B5EF4-FFF2-40B4-BE49-F238E27FC236}">
                <a16:creationId xmlns:a16="http://schemas.microsoft.com/office/drawing/2014/main" id="{058F5B9D-772D-4D2A-CB3B-C1B4D8447C62}"/>
              </a:ext>
            </a:extLst>
          </p:cNvPr>
          <p:cNvGrpSpPr/>
          <p:nvPr/>
        </p:nvGrpSpPr>
        <p:grpSpPr>
          <a:xfrm>
            <a:off x="8784807" y="3988273"/>
            <a:ext cx="1601452" cy="581419"/>
            <a:chOff x="3868744" y="4054282"/>
            <a:chExt cx="1601452" cy="581419"/>
          </a:xfrm>
        </p:grpSpPr>
        <p:sp>
          <p:nvSpPr>
            <p:cNvPr id="156" name="Abgerundetes Rechteck 4">
              <a:extLst>
                <a:ext uri="{FF2B5EF4-FFF2-40B4-BE49-F238E27FC236}">
                  <a16:creationId xmlns:a16="http://schemas.microsoft.com/office/drawing/2014/main" id="{9BE15719-4E6B-C1A3-01D1-06F6AE71B796}"/>
                </a:ext>
              </a:extLst>
            </p:cNvPr>
            <p:cNvSpPr/>
            <p:nvPr/>
          </p:nvSpPr>
          <p:spPr>
            <a:xfrm>
              <a:off x="3899596" y="4054291"/>
              <a:ext cx="1521227" cy="581410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>
                <a:noFill/>
              </a:endParaRPr>
            </a:p>
          </p:txBody>
        </p:sp>
        <p:sp>
          <p:nvSpPr>
            <p:cNvPr id="159" name="Textfeld 158">
              <a:extLst>
                <a:ext uri="{FF2B5EF4-FFF2-40B4-BE49-F238E27FC236}">
                  <a16:creationId xmlns:a16="http://schemas.microsoft.com/office/drawing/2014/main" id="{F6D244F8-D6BD-5B8E-473E-F79A4481CEEB}"/>
                </a:ext>
              </a:extLst>
            </p:cNvPr>
            <p:cNvSpPr txBox="1"/>
            <p:nvPr/>
          </p:nvSpPr>
          <p:spPr>
            <a:xfrm>
              <a:off x="3868744" y="4054282"/>
              <a:ext cx="1601452" cy="538609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algn="ctr"/>
              <a:r>
                <a:rPr lang="de-CH" sz="1000" b="1" dirty="0"/>
                <a:t>Schule für</a:t>
              </a:r>
              <a:br>
                <a:rPr lang="de-CH" sz="1000" b="1" dirty="0"/>
              </a:br>
              <a:r>
                <a:rPr lang="de-CH" sz="1000" b="1" dirty="0"/>
                <a:t>Gehör und Sprache (SGSZ)</a:t>
              </a:r>
              <a:endParaRPr lang="de-CH" sz="1050" b="1" dirty="0"/>
            </a:p>
            <a:p>
              <a:pPr algn="ctr"/>
              <a:r>
                <a:rPr lang="de-CH" sz="900" dirty="0"/>
                <a:t>Nicole Alig</a:t>
              </a:r>
            </a:p>
          </p:txBody>
        </p:sp>
      </p:grpSp>
      <p:sp>
        <p:nvSpPr>
          <p:cNvPr id="81" name="Abgerundetes Rechteck 8">
            <a:extLst>
              <a:ext uri="{FF2B5EF4-FFF2-40B4-BE49-F238E27FC236}">
                <a16:creationId xmlns:a16="http://schemas.microsoft.com/office/drawing/2014/main" id="{F90E64AF-53A0-09A1-4245-F086389CFF88}"/>
              </a:ext>
            </a:extLst>
          </p:cNvPr>
          <p:cNvSpPr/>
          <p:nvPr/>
        </p:nvSpPr>
        <p:spPr>
          <a:xfrm>
            <a:off x="9815911" y="5912304"/>
            <a:ext cx="1155847" cy="471996"/>
          </a:xfrm>
          <a:prstGeom prst="roundRect">
            <a:avLst/>
          </a:prstGeom>
          <a:solidFill>
            <a:schemeClr val="accent6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cxnSp>
        <p:nvCxnSpPr>
          <p:cNvPr id="87" name="Gerader Verbinder 86">
            <a:extLst>
              <a:ext uri="{FF2B5EF4-FFF2-40B4-BE49-F238E27FC236}">
                <a16:creationId xmlns:a16="http://schemas.microsoft.com/office/drawing/2014/main" id="{FA735BB0-81A7-5093-4D08-F6EFFC3EAB12}"/>
              </a:ext>
            </a:extLst>
          </p:cNvPr>
          <p:cNvCxnSpPr>
            <a:cxnSpLocks/>
            <a:stCxn id="114" idx="3"/>
            <a:endCxn id="81" idx="1"/>
          </p:cNvCxnSpPr>
          <p:nvPr/>
        </p:nvCxnSpPr>
        <p:spPr>
          <a:xfrm>
            <a:off x="9351426" y="6148302"/>
            <a:ext cx="464485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Gerader Verbinder 87">
            <a:extLst>
              <a:ext uri="{FF2B5EF4-FFF2-40B4-BE49-F238E27FC236}">
                <a16:creationId xmlns:a16="http://schemas.microsoft.com/office/drawing/2014/main" id="{10D3C6B6-600C-9AB2-B427-2DCF36512B69}"/>
              </a:ext>
            </a:extLst>
          </p:cNvPr>
          <p:cNvCxnSpPr>
            <a:cxnSpLocks/>
            <a:stCxn id="113" idx="3"/>
          </p:cNvCxnSpPr>
          <p:nvPr/>
        </p:nvCxnSpPr>
        <p:spPr>
          <a:xfrm>
            <a:off x="9343921" y="5572259"/>
            <a:ext cx="54486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Gerader Verbinder 92">
            <a:extLst>
              <a:ext uri="{FF2B5EF4-FFF2-40B4-BE49-F238E27FC236}">
                <a16:creationId xmlns:a16="http://schemas.microsoft.com/office/drawing/2014/main" id="{A400AC49-A5A3-0F27-F12A-71917CA4F815}"/>
              </a:ext>
            </a:extLst>
          </p:cNvPr>
          <p:cNvCxnSpPr>
            <a:cxnSpLocks/>
            <a:stCxn id="117" idx="3"/>
          </p:cNvCxnSpPr>
          <p:nvPr/>
        </p:nvCxnSpPr>
        <p:spPr>
          <a:xfrm>
            <a:off x="9343047" y="6724345"/>
            <a:ext cx="485043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Abgerundetes Rechteck 8">
            <a:extLst>
              <a:ext uri="{FF2B5EF4-FFF2-40B4-BE49-F238E27FC236}">
                <a16:creationId xmlns:a16="http://schemas.microsoft.com/office/drawing/2014/main" id="{F40DB0FA-7DBD-CD98-3284-49DE3C1044FB}"/>
              </a:ext>
            </a:extLst>
          </p:cNvPr>
          <p:cNvSpPr/>
          <p:nvPr/>
        </p:nvSpPr>
        <p:spPr>
          <a:xfrm>
            <a:off x="8221422" y="5336261"/>
            <a:ext cx="1122499" cy="471996"/>
          </a:xfrm>
          <a:prstGeom prst="roundRect">
            <a:avLst/>
          </a:prstGeom>
          <a:solidFill>
            <a:schemeClr val="accent6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14" name="Abgerundetes Rechteck 8">
            <a:extLst>
              <a:ext uri="{FF2B5EF4-FFF2-40B4-BE49-F238E27FC236}">
                <a16:creationId xmlns:a16="http://schemas.microsoft.com/office/drawing/2014/main" id="{F3B12D97-D7F5-5B60-9DF8-F05BED91C96E}"/>
              </a:ext>
            </a:extLst>
          </p:cNvPr>
          <p:cNvSpPr/>
          <p:nvPr/>
        </p:nvSpPr>
        <p:spPr>
          <a:xfrm>
            <a:off x="8228927" y="5912304"/>
            <a:ext cx="1122499" cy="471996"/>
          </a:xfrm>
          <a:prstGeom prst="roundRect">
            <a:avLst/>
          </a:prstGeom>
          <a:solidFill>
            <a:schemeClr val="accent6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80" name="Abgerundetes Rechteck 8">
            <a:extLst>
              <a:ext uri="{FF2B5EF4-FFF2-40B4-BE49-F238E27FC236}">
                <a16:creationId xmlns:a16="http://schemas.microsoft.com/office/drawing/2014/main" id="{D579522B-FB7F-8F7E-BFE3-F707C70C5CF9}"/>
              </a:ext>
            </a:extLst>
          </p:cNvPr>
          <p:cNvSpPr/>
          <p:nvPr/>
        </p:nvSpPr>
        <p:spPr>
          <a:xfrm>
            <a:off x="9816953" y="5336261"/>
            <a:ext cx="1155847" cy="462142"/>
          </a:xfrm>
          <a:prstGeom prst="roundRect">
            <a:avLst/>
          </a:prstGeom>
          <a:solidFill>
            <a:schemeClr val="accent6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90" name="Abgerundetes Rechteck 8">
            <a:extLst>
              <a:ext uri="{FF2B5EF4-FFF2-40B4-BE49-F238E27FC236}">
                <a16:creationId xmlns:a16="http://schemas.microsoft.com/office/drawing/2014/main" id="{D2AD24D9-D34B-A450-1ECA-B521C6995FD5}"/>
              </a:ext>
            </a:extLst>
          </p:cNvPr>
          <p:cNvSpPr/>
          <p:nvPr/>
        </p:nvSpPr>
        <p:spPr>
          <a:xfrm>
            <a:off x="9807532" y="6488347"/>
            <a:ext cx="1164226" cy="471996"/>
          </a:xfrm>
          <a:prstGeom prst="roundRect">
            <a:avLst/>
          </a:prstGeom>
          <a:solidFill>
            <a:schemeClr val="accent6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C0EDB19E-55CC-3E18-1638-8674ECBF2673}"/>
              </a:ext>
            </a:extLst>
          </p:cNvPr>
          <p:cNvCxnSpPr>
            <a:cxnSpLocks/>
          </p:cNvCxnSpPr>
          <p:nvPr/>
        </p:nvCxnSpPr>
        <p:spPr>
          <a:xfrm>
            <a:off x="670560" y="5090516"/>
            <a:ext cx="25146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Abgerundetes Rechteck 8">
            <a:extLst>
              <a:ext uri="{FF2B5EF4-FFF2-40B4-BE49-F238E27FC236}">
                <a16:creationId xmlns:a16="http://schemas.microsoft.com/office/drawing/2014/main" id="{0B5D25CC-1B00-F021-B84E-ED8EA6AC66B0}"/>
              </a:ext>
            </a:extLst>
          </p:cNvPr>
          <p:cNvSpPr/>
          <p:nvPr/>
        </p:nvSpPr>
        <p:spPr>
          <a:xfrm>
            <a:off x="145247" y="5311718"/>
            <a:ext cx="1122499" cy="471996"/>
          </a:xfrm>
          <a:prstGeom prst="roundRect">
            <a:avLst/>
          </a:prstGeom>
          <a:solidFill>
            <a:schemeClr val="accent6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18" name="Abgerundetes Rechteck 8">
            <a:extLst>
              <a:ext uri="{FF2B5EF4-FFF2-40B4-BE49-F238E27FC236}">
                <a16:creationId xmlns:a16="http://schemas.microsoft.com/office/drawing/2014/main" id="{55592C45-0490-4690-51D8-40787AE832EC}"/>
              </a:ext>
            </a:extLst>
          </p:cNvPr>
          <p:cNvSpPr/>
          <p:nvPr/>
        </p:nvSpPr>
        <p:spPr>
          <a:xfrm>
            <a:off x="2603533" y="5335844"/>
            <a:ext cx="1122499" cy="471996"/>
          </a:xfrm>
          <a:prstGeom prst="roundRect">
            <a:avLst/>
          </a:prstGeom>
          <a:solidFill>
            <a:schemeClr val="accent6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34" name="Abgerundetes Rechteck 8">
            <a:extLst>
              <a:ext uri="{FF2B5EF4-FFF2-40B4-BE49-F238E27FC236}">
                <a16:creationId xmlns:a16="http://schemas.microsoft.com/office/drawing/2014/main" id="{1DD6E0E5-C0F6-D70F-E3E0-34BCA0ADAB14}"/>
              </a:ext>
            </a:extLst>
          </p:cNvPr>
          <p:cNvSpPr/>
          <p:nvPr/>
        </p:nvSpPr>
        <p:spPr>
          <a:xfrm>
            <a:off x="3837606" y="5326413"/>
            <a:ext cx="1122499" cy="471996"/>
          </a:xfrm>
          <a:prstGeom prst="roundRect">
            <a:avLst/>
          </a:prstGeom>
          <a:solidFill>
            <a:schemeClr val="accent6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38" name="Abgerundetes Rechteck 8">
            <a:extLst>
              <a:ext uri="{FF2B5EF4-FFF2-40B4-BE49-F238E27FC236}">
                <a16:creationId xmlns:a16="http://schemas.microsoft.com/office/drawing/2014/main" id="{B7765C2B-9C9D-3450-42CA-0A7BD56520D1}"/>
              </a:ext>
            </a:extLst>
          </p:cNvPr>
          <p:cNvSpPr/>
          <p:nvPr/>
        </p:nvSpPr>
        <p:spPr>
          <a:xfrm>
            <a:off x="5038004" y="5338609"/>
            <a:ext cx="1122499" cy="471996"/>
          </a:xfrm>
          <a:prstGeom prst="roundRect">
            <a:avLst/>
          </a:prstGeom>
          <a:solidFill>
            <a:schemeClr val="accent6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39" name="Abgerundetes Rechteck 8">
            <a:extLst>
              <a:ext uri="{FF2B5EF4-FFF2-40B4-BE49-F238E27FC236}">
                <a16:creationId xmlns:a16="http://schemas.microsoft.com/office/drawing/2014/main" id="{E4A6BDA5-11CC-FF26-F289-1BC0A63DFDA2}"/>
              </a:ext>
            </a:extLst>
          </p:cNvPr>
          <p:cNvSpPr/>
          <p:nvPr/>
        </p:nvSpPr>
        <p:spPr>
          <a:xfrm>
            <a:off x="6231163" y="5334515"/>
            <a:ext cx="1122499" cy="471996"/>
          </a:xfrm>
          <a:prstGeom prst="roundRect">
            <a:avLst/>
          </a:prstGeom>
          <a:solidFill>
            <a:schemeClr val="accent6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21A431E5-18B7-437A-B3DD-A822F0DD5ED3}"/>
              </a:ext>
            </a:extLst>
          </p:cNvPr>
          <p:cNvSpPr txBox="1"/>
          <p:nvPr/>
        </p:nvSpPr>
        <p:spPr>
          <a:xfrm>
            <a:off x="91150" y="5346179"/>
            <a:ext cx="1223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CH" sz="900" b="1" dirty="0"/>
              <a:t>Finanzen/HR/IT</a:t>
            </a:r>
          </a:p>
          <a:p>
            <a:pPr algn="ctr"/>
            <a:r>
              <a:rPr lang="de-CH" sz="900" dirty="0"/>
              <a:t>Matthias Zannantonio</a:t>
            </a: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16933A71-8B22-96EA-38E2-7B70E3F35929}"/>
              </a:ext>
            </a:extLst>
          </p:cNvPr>
          <p:cNvSpPr txBox="1"/>
          <p:nvPr/>
        </p:nvSpPr>
        <p:spPr>
          <a:xfrm>
            <a:off x="2712784" y="5379389"/>
            <a:ext cx="875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CH" sz="900" b="1" dirty="0"/>
              <a:t>Facility</a:t>
            </a:r>
          </a:p>
          <a:p>
            <a:pPr algn="ctr"/>
            <a:r>
              <a:rPr lang="de-CH" sz="900" dirty="0"/>
              <a:t>Jörg Czwalinna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4641831F-CBC5-DB1B-4E53-956A8C76C9F2}"/>
              </a:ext>
            </a:extLst>
          </p:cNvPr>
          <p:cNvSpPr txBox="1"/>
          <p:nvPr/>
        </p:nvSpPr>
        <p:spPr>
          <a:xfrm>
            <a:off x="3872368" y="5312296"/>
            <a:ext cx="1080745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CH" sz="900" b="1" dirty="0"/>
              <a:t>Frühförderung</a:t>
            </a:r>
            <a:br>
              <a:rPr lang="de-CH" sz="900" b="1" dirty="0"/>
            </a:br>
            <a:r>
              <a:rPr lang="de-CH" sz="900" b="1" dirty="0"/>
              <a:t>APD FF</a:t>
            </a:r>
          </a:p>
          <a:p>
            <a:pPr algn="ctr"/>
            <a:r>
              <a:rPr lang="de-CH" sz="900" dirty="0"/>
              <a:t>Barbara Hardmeier</a:t>
            </a:r>
          </a:p>
        </p:txBody>
      </p:sp>
      <p:sp>
        <p:nvSpPr>
          <p:cNvPr id="52" name="Textfeld 51">
            <a:extLst>
              <a:ext uri="{FF2B5EF4-FFF2-40B4-BE49-F238E27FC236}">
                <a16:creationId xmlns:a16="http://schemas.microsoft.com/office/drawing/2014/main" id="{F57CB509-2AD4-0833-8239-C4E67965C4C7}"/>
              </a:ext>
            </a:extLst>
          </p:cNvPr>
          <p:cNvSpPr txBox="1"/>
          <p:nvPr/>
        </p:nvSpPr>
        <p:spPr>
          <a:xfrm>
            <a:off x="4968353" y="5311718"/>
            <a:ext cx="12570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CH" sz="900" b="1" dirty="0"/>
              <a:t>Förderung &amp; Beratung</a:t>
            </a:r>
            <a:br>
              <a:rPr lang="de-CH" sz="900" b="1" dirty="0"/>
            </a:br>
            <a:r>
              <a:rPr lang="de-CH" sz="900" b="1" dirty="0"/>
              <a:t>APD F &amp; B</a:t>
            </a:r>
          </a:p>
          <a:p>
            <a:pPr algn="ctr"/>
            <a:r>
              <a:rPr lang="de-CH" sz="900" dirty="0"/>
              <a:t>Miriam Regli</a:t>
            </a:r>
          </a:p>
          <a:p>
            <a:pPr algn="ctr"/>
            <a:endParaRPr lang="de-CH" sz="900" b="1" dirty="0"/>
          </a:p>
        </p:txBody>
      </p:sp>
      <p:sp>
        <p:nvSpPr>
          <p:cNvPr id="56" name="Textfeld 55">
            <a:extLst>
              <a:ext uri="{FF2B5EF4-FFF2-40B4-BE49-F238E27FC236}">
                <a16:creationId xmlns:a16="http://schemas.microsoft.com/office/drawing/2014/main" id="{ADB92E98-4D04-9423-7F01-0B2CCE9B363C}"/>
              </a:ext>
            </a:extLst>
          </p:cNvPr>
          <p:cNvSpPr txBox="1"/>
          <p:nvPr/>
        </p:nvSpPr>
        <p:spPr>
          <a:xfrm>
            <a:off x="6138105" y="5311718"/>
            <a:ext cx="1332416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CH" sz="900" b="1" dirty="0"/>
              <a:t>Teilintegrationsklassen</a:t>
            </a:r>
          </a:p>
          <a:p>
            <a:pPr algn="ctr"/>
            <a:r>
              <a:rPr lang="de-CH" sz="900" b="1" dirty="0"/>
              <a:t>TIK</a:t>
            </a:r>
          </a:p>
          <a:p>
            <a:pPr algn="ctr"/>
            <a:r>
              <a:rPr lang="de-CH" sz="900" dirty="0" err="1"/>
              <a:t>Syart</a:t>
            </a:r>
            <a:r>
              <a:rPr lang="de-CH" sz="900" dirty="0"/>
              <a:t> Limani</a:t>
            </a:r>
          </a:p>
        </p:txBody>
      </p:sp>
      <p:sp>
        <p:nvSpPr>
          <p:cNvPr id="58" name="Textfeld 57">
            <a:extLst>
              <a:ext uri="{FF2B5EF4-FFF2-40B4-BE49-F238E27FC236}">
                <a16:creationId xmlns:a16="http://schemas.microsoft.com/office/drawing/2014/main" id="{A72C83BE-5593-A904-B6B1-0C3AF7F05703}"/>
              </a:ext>
            </a:extLst>
          </p:cNvPr>
          <p:cNvSpPr txBox="1"/>
          <p:nvPr/>
        </p:nvSpPr>
        <p:spPr>
          <a:xfrm>
            <a:off x="9722830" y="5312135"/>
            <a:ext cx="133402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CH" sz="900" b="1" dirty="0"/>
              <a:t>Kindergarten-Oberstufe</a:t>
            </a:r>
          </a:p>
          <a:p>
            <a:pPr algn="ctr"/>
            <a:r>
              <a:rPr lang="de-CH" sz="800" dirty="0"/>
              <a:t>vakant</a:t>
            </a:r>
          </a:p>
          <a:p>
            <a:pPr algn="ctr"/>
            <a:r>
              <a:rPr lang="de-CH" sz="800" dirty="0"/>
              <a:t>Winterthur</a:t>
            </a:r>
          </a:p>
        </p:txBody>
      </p:sp>
      <p:sp>
        <p:nvSpPr>
          <p:cNvPr id="59" name="Textfeld 58">
            <a:extLst>
              <a:ext uri="{FF2B5EF4-FFF2-40B4-BE49-F238E27FC236}">
                <a16:creationId xmlns:a16="http://schemas.microsoft.com/office/drawing/2014/main" id="{4824586A-A951-3EAD-75C6-FD36A08063B6}"/>
              </a:ext>
            </a:extLst>
          </p:cNvPr>
          <p:cNvSpPr txBox="1"/>
          <p:nvPr/>
        </p:nvSpPr>
        <p:spPr>
          <a:xfrm>
            <a:off x="8382717" y="5265088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CH" sz="900" b="1" dirty="0"/>
              <a:t>Kindergarten</a:t>
            </a:r>
            <a:br>
              <a:rPr lang="de-CH" sz="900" b="1" dirty="0"/>
            </a:br>
            <a:r>
              <a:rPr lang="de-CH" sz="900" b="1" dirty="0"/>
              <a:t>Unterstufe</a:t>
            </a:r>
          </a:p>
          <a:p>
            <a:pPr algn="ctr"/>
            <a:r>
              <a:rPr lang="de-CH" sz="800" dirty="0"/>
              <a:t>Julia Zogg</a:t>
            </a:r>
          </a:p>
          <a:p>
            <a:pPr algn="ctr"/>
            <a:r>
              <a:rPr lang="de-CH" sz="800" dirty="0"/>
              <a:t>Wollishofen</a:t>
            </a:r>
          </a:p>
        </p:txBody>
      </p:sp>
      <p:sp>
        <p:nvSpPr>
          <p:cNvPr id="60" name="Textfeld 59">
            <a:extLst>
              <a:ext uri="{FF2B5EF4-FFF2-40B4-BE49-F238E27FC236}">
                <a16:creationId xmlns:a16="http://schemas.microsoft.com/office/drawing/2014/main" id="{AAF5DDEF-FEF2-77D6-2DC5-C60D42E22EA6}"/>
              </a:ext>
            </a:extLst>
          </p:cNvPr>
          <p:cNvSpPr txBox="1"/>
          <p:nvPr/>
        </p:nvSpPr>
        <p:spPr>
          <a:xfrm>
            <a:off x="8434014" y="5844107"/>
            <a:ext cx="72487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CH" sz="900" b="1" dirty="0"/>
              <a:t>Mittelstufe</a:t>
            </a:r>
            <a:br>
              <a:rPr lang="de-CH" sz="900" b="1" dirty="0"/>
            </a:br>
            <a:r>
              <a:rPr lang="de-CH" sz="900" b="1" dirty="0"/>
              <a:t>Oberstufe</a:t>
            </a:r>
          </a:p>
          <a:p>
            <a:pPr algn="ctr"/>
            <a:r>
              <a:rPr lang="de-CH" sz="800" dirty="0"/>
              <a:t>Viola Barth</a:t>
            </a:r>
          </a:p>
          <a:p>
            <a:pPr algn="ctr"/>
            <a:r>
              <a:rPr lang="de-CH" sz="800" dirty="0"/>
              <a:t>Wollishofen</a:t>
            </a:r>
          </a:p>
          <a:p>
            <a:pPr algn="ctr"/>
            <a:endParaRPr lang="de-CH" sz="800" dirty="0"/>
          </a:p>
        </p:txBody>
      </p:sp>
      <p:sp>
        <p:nvSpPr>
          <p:cNvPr id="62" name="Textfeld 61">
            <a:extLst>
              <a:ext uri="{FF2B5EF4-FFF2-40B4-BE49-F238E27FC236}">
                <a16:creationId xmlns:a16="http://schemas.microsoft.com/office/drawing/2014/main" id="{A998C441-6103-5C01-A493-8A26881DA123}"/>
              </a:ext>
            </a:extLst>
          </p:cNvPr>
          <p:cNvSpPr txBox="1"/>
          <p:nvPr/>
        </p:nvSpPr>
        <p:spPr>
          <a:xfrm>
            <a:off x="9735557" y="6447313"/>
            <a:ext cx="132873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900" b="1" dirty="0"/>
              <a:t>Therapie</a:t>
            </a:r>
          </a:p>
          <a:p>
            <a:pPr algn="ctr"/>
            <a:r>
              <a:rPr lang="de-CH" sz="900" dirty="0"/>
              <a:t>Michela Camenisch</a:t>
            </a:r>
          </a:p>
          <a:p>
            <a:pPr algn="ctr"/>
            <a:r>
              <a:rPr lang="de-CH" sz="900" dirty="0"/>
              <a:t>vakant</a:t>
            </a:r>
          </a:p>
        </p:txBody>
      </p:sp>
      <p:sp>
        <p:nvSpPr>
          <p:cNvPr id="65" name="Abgerundetes Rechteck 8">
            <a:extLst>
              <a:ext uri="{FF2B5EF4-FFF2-40B4-BE49-F238E27FC236}">
                <a16:creationId xmlns:a16="http://schemas.microsoft.com/office/drawing/2014/main" id="{42C0CF5E-99D3-A308-5E92-4982479EF5A9}"/>
              </a:ext>
            </a:extLst>
          </p:cNvPr>
          <p:cNvSpPr/>
          <p:nvPr/>
        </p:nvSpPr>
        <p:spPr>
          <a:xfrm>
            <a:off x="1375859" y="5321938"/>
            <a:ext cx="1122499" cy="471996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79" name="Textfeld 78">
            <a:extLst>
              <a:ext uri="{FF2B5EF4-FFF2-40B4-BE49-F238E27FC236}">
                <a16:creationId xmlns:a16="http://schemas.microsoft.com/office/drawing/2014/main" id="{8477696C-A041-3E97-B149-7976DACAE584}"/>
              </a:ext>
            </a:extLst>
          </p:cNvPr>
          <p:cNvSpPr txBox="1"/>
          <p:nvPr/>
        </p:nvSpPr>
        <p:spPr>
          <a:xfrm>
            <a:off x="9973578" y="5873390"/>
            <a:ext cx="769763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CH" sz="900" b="1" dirty="0"/>
              <a:t>Primarstufe</a:t>
            </a:r>
          </a:p>
          <a:p>
            <a:pPr algn="ctr"/>
            <a:r>
              <a:rPr lang="de-CH" sz="800" dirty="0"/>
              <a:t>vakant</a:t>
            </a:r>
          </a:p>
          <a:p>
            <a:pPr algn="ctr"/>
            <a:r>
              <a:rPr lang="de-CH" sz="800" dirty="0"/>
              <a:t>Embrach</a:t>
            </a:r>
          </a:p>
        </p:txBody>
      </p:sp>
      <p:cxnSp>
        <p:nvCxnSpPr>
          <p:cNvPr id="105" name="Gerader Verbinder 104">
            <a:extLst>
              <a:ext uri="{FF2B5EF4-FFF2-40B4-BE49-F238E27FC236}">
                <a16:creationId xmlns:a16="http://schemas.microsoft.com/office/drawing/2014/main" id="{75CA77D4-06AB-C2A7-4191-FB983341FB6D}"/>
              </a:ext>
            </a:extLst>
          </p:cNvPr>
          <p:cNvCxnSpPr>
            <a:cxnSpLocks/>
          </p:cNvCxnSpPr>
          <p:nvPr/>
        </p:nvCxnSpPr>
        <p:spPr>
          <a:xfrm>
            <a:off x="8790040" y="6724343"/>
            <a:ext cx="0" cy="64869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Gerader Verbinder 105">
            <a:extLst>
              <a:ext uri="{FF2B5EF4-FFF2-40B4-BE49-F238E27FC236}">
                <a16:creationId xmlns:a16="http://schemas.microsoft.com/office/drawing/2014/main" id="{D6836DAB-EF15-A1E3-B681-4DC3E721A5DB}"/>
              </a:ext>
            </a:extLst>
          </p:cNvPr>
          <p:cNvCxnSpPr>
            <a:cxnSpLocks/>
          </p:cNvCxnSpPr>
          <p:nvPr/>
        </p:nvCxnSpPr>
        <p:spPr>
          <a:xfrm>
            <a:off x="8540138" y="7373041"/>
            <a:ext cx="54486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Abgerundetes Rechteck 8">
            <a:extLst>
              <a:ext uri="{FF2B5EF4-FFF2-40B4-BE49-F238E27FC236}">
                <a16:creationId xmlns:a16="http://schemas.microsoft.com/office/drawing/2014/main" id="{D92B9018-6FA3-84AB-694C-4B02CC25E116}"/>
              </a:ext>
            </a:extLst>
          </p:cNvPr>
          <p:cNvSpPr/>
          <p:nvPr/>
        </p:nvSpPr>
        <p:spPr>
          <a:xfrm>
            <a:off x="7470521" y="7134258"/>
            <a:ext cx="1122499" cy="471996"/>
          </a:xfrm>
          <a:prstGeom prst="roundRect">
            <a:avLst/>
          </a:prstGeom>
          <a:solidFill>
            <a:srgbClr val="FFFF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  <p:sp>
        <p:nvSpPr>
          <p:cNvPr id="95" name="Textfeld 94">
            <a:extLst>
              <a:ext uri="{FF2B5EF4-FFF2-40B4-BE49-F238E27FC236}">
                <a16:creationId xmlns:a16="http://schemas.microsoft.com/office/drawing/2014/main" id="{011BB381-BEFD-CF42-BE51-F06A8E334E94}"/>
              </a:ext>
            </a:extLst>
          </p:cNvPr>
          <p:cNvSpPr txBox="1"/>
          <p:nvPr/>
        </p:nvSpPr>
        <p:spPr>
          <a:xfrm>
            <a:off x="7607969" y="7071494"/>
            <a:ext cx="880369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CH" sz="900" b="1" dirty="0"/>
              <a:t>Wohngruppen</a:t>
            </a:r>
            <a:br>
              <a:rPr lang="de-CH" sz="900" b="1" dirty="0"/>
            </a:br>
            <a:r>
              <a:rPr lang="de-CH" sz="800" dirty="0"/>
              <a:t>Melanie Grütter</a:t>
            </a:r>
            <a:br>
              <a:rPr lang="de-CH" sz="800" dirty="0"/>
            </a:br>
            <a:r>
              <a:rPr lang="de-CH" sz="800" dirty="0"/>
              <a:t>Corina Heer </a:t>
            </a:r>
            <a:br>
              <a:rPr lang="de-CH" sz="800" dirty="0"/>
            </a:br>
            <a:r>
              <a:rPr lang="de-CH" sz="800" dirty="0"/>
              <a:t>Sandra Stutz</a:t>
            </a:r>
            <a:endParaRPr lang="de-CH" sz="900" dirty="0"/>
          </a:p>
        </p:txBody>
      </p:sp>
      <p:grpSp>
        <p:nvGrpSpPr>
          <p:cNvPr id="122" name="Gruppieren 121">
            <a:extLst>
              <a:ext uri="{FF2B5EF4-FFF2-40B4-BE49-F238E27FC236}">
                <a16:creationId xmlns:a16="http://schemas.microsoft.com/office/drawing/2014/main" id="{340A5D41-1353-0425-CDCE-3DA669079132}"/>
              </a:ext>
            </a:extLst>
          </p:cNvPr>
          <p:cNvGrpSpPr/>
          <p:nvPr/>
        </p:nvGrpSpPr>
        <p:grpSpPr>
          <a:xfrm>
            <a:off x="8152185" y="6443740"/>
            <a:ext cx="1234633" cy="516603"/>
            <a:chOff x="8152185" y="6683028"/>
            <a:chExt cx="1234633" cy="516603"/>
          </a:xfrm>
        </p:grpSpPr>
        <p:sp>
          <p:nvSpPr>
            <p:cNvPr id="117" name="Abgerundetes Rechteck 8">
              <a:extLst>
                <a:ext uri="{FF2B5EF4-FFF2-40B4-BE49-F238E27FC236}">
                  <a16:creationId xmlns:a16="http://schemas.microsoft.com/office/drawing/2014/main" id="{82F1FFB7-94FB-EC20-961A-EF2019ADBB58}"/>
                </a:ext>
              </a:extLst>
            </p:cNvPr>
            <p:cNvSpPr/>
            <p:nvPr/>
          </p:nvSpPr>
          <p:spPr>
            <a:xfrm>
              <a:off x="8220548" y="6727635"/>
              <a:ext cx="1122499" cy="471996"/>
            </a:xfrm>
            <a:prstGeom prst="roundRect">
              <a:avLst/>
            </a:prstGeom>
            <a:solidFill>
              <a:schemeClr val="accent6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64" name="Textfeld 63">
              <a:extLst>
                <a:ext uri="{FF2B5EF4-FFF2-40B4-BE49-F238E27FC236}">
                  <a16:creationId xmlns:a16="http://schemas.microsoft.com/office/drawing/2014/main" id="{FD1DDD43-D9F4-67A5-DAD7-A647A18682B6}"/>
                </a:ext>
              </a:extLst>
            </p:cNvPr>
            <p:cNvSpPr txBox="1"/>
            <p:nvPr/>
          </p:nvSpPr>
          <p:spPr>
            <a:xfrm>
              <a:off x="8152185" y="6683028"/>
              <a:ext cx="12346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de-CH" sz="900" b="1" dirty="0"/>
                <a:t>Wohnen/Mittag/Hort</a:t>
              </a:r>
            </a:p>
            <a:p>
              <a:pPr algn="ctr"/>
              <a:r>
                <a:rPr lang="de-CH" sz="900" dirty="0"/>
                <a:t>vakant</a:t>
              </a:r>
            </a:p>
          </p:txBody>
        </p:sp>
      </p:grp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BE17BC09-81E0-0156-6ADE-000FA5C6E374}"/>
              </a:ext>
            </a:extLst>
          </p:cNvPr>
          <p:cNvGrpSpPr/>
          <p:nvPr/>
        </p:nvGrpSpPr>
        <p:grpSpPr>
          <a:xfrm>
            <a:off x="6213316" y="8544639"/>
            <a:ext cx="1015134" cy="230832"/>
            <a:chOff x="486970" y="8283761"/>
            <a:chExt cx="1015134" cy="230832"/>
          </a:xfrm>
        </p:grpSpPr>
        <p:sp>
          <p:nvSpPr>
            <p:cNvPr id="133" name="Ellipse 132">
              <a:extLst>
                <a:ext uri="{FF2B5EF4-FFF2-40B4-BE49-F238E27FC236}">
                  <a16:creationId xmlns:a16="http://schemas.microsoft.com/office/drawing/2014/main" id="{7E2A61D8-0693-5DC0-A220-EBE06A406F1D}"/>
                </a:ext>
              </a:extLst>
            </p:cNvPr>
            <p:cNvSpPr/>
            <p:nvPr/>
          </p:nvSpPr>
          <p:spPr>
            <a:xfrm>
              <a:off x="486970" y="8313249"/>
              <a:ext cx="401538" cy="167921"/>
            </a:xfrm>
            <a:prstGeom prst="ellipse">
              <a:avLst/>
            </a:prstGeom>
            <a:solidFill>
              <a:schemeClr val="accent2"/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 sz="1100" b="1" dirty="0"/>
            </a:p>
          </p:txBody>
        </p:sp>
        <p:sp>
          <p:nvSpPr>
            <p:cNvPr id="134" name="Textfeld 133">
              <a:extLst>
                <a:ext uri="{FF2B5EF4-FFF2-40B4-BE49-F238E27FC236}">
                  <a16:creationId xmlns:a16="http://schemas.microsoft.com/office/drawing/2014/main" id="{38A3E58C-2E32-EA7F-D232-100E92874626}"/>
                </a:ext>
              </a:extLst>
            </p:cNvPr>
            <p:cNvSpPr txBox="1"/>
            <p:nvPr/>
          </p:nvSpPr>
          <p:spPr>
            <a:xfrm>
              <a:off x="857376" y="8283761"/>
              <a:ext cx="64472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CH" sz="900" dirty="0"/>
                <a:t>Stabstelle</a:t>
              </a:r>
            </a:p>
          </p:txBody>
        </p:sp>
      </p:grpSp>
      <p:grpSp>
        <p:nvGrpSpPr>
          <p:cNvPr id="42" name="Gruppieren 41">
            <a:extLst>
              <a:ext uri="{FF2B5EF4-FFF2-40B4-BE49-F238E27FC236}">
                <a16:creationId xmlns:a16="http://schemas.microsoft.com/office/drawing/2014/main" id="{2A581AB2-051C-BE35-0898-3DB57E9B542D}"/>
              </a:ext>
            </a:extLst>
          </p:cNvPr>
          <p:cNvGrpSpPr/>
          <p:nvPr/>
        </p:nvGrpSpPr>
        <p:grpSpPr>
          <a:xfrm>
            <a:off x="7633018" y="8515694"/>
            <a:ext cx="1141800" cy="230832"/>
            <a:chOff x="8414701" y="8407619"/>
            <a:chExt cx="1141800" cy="230832"/>
          </a:xfrm>
        </p:grpSpPr>
        <p:sp>
          <p:nvSpPr>
            <p:cNvPr id="135" name="Ellipse 134">
              <a:extLst>
                <a:ext uri="{FF2B5EF4-FFF2-40B4-BE49-F238E27FC236}">
                  <a16:creationId xmlns:a16="http://schemas.microsoft.com/office/drawing/2014/main" id="{98E5CFB7-0F26-C209-A82A-4AFBB329C1C1}"/>
                </a:ext>
              </a:extLst>
            </p:cNvPr>
            <p:cNvSpPr/>
            <p:nvPr/>
          </p:nvSpPr>
          <p:spPr>
            <a:xfrm>
              <a:off x="8414701" y="8452852"/>
              <a:ext cx="401538" cy="167921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 sz="1100" b="1" dirty="0"/>
            </a:p>
          </p:txBody>
        </p:sp>
        <p:sp>
          <p:nvSpPr>
            <p:cNvPr id="136" name="Textfeld 135">
              <a:extLst>
                <a:ext uri="{FF2B5EF4-FFF2-40B4-BE49-F238E27FC236}">
                  <a16:creationId xmlns:a16="http://schemas.microsoft.com/office/drawing/2014/main" id="{5E77EA14-7C9D-7877-97A7-FE034DAD858C}"/>
                </a:ext>
              </a:extLst>
            </p:cNvPr>
            <p:cNvSpPr txBox="1"/>
            <p:nvPr/>
          </p:nvSpPr>
          <p:spPr>
            <a:xfrm>
              <a:off x="8770708" y="8407619"/>
              <a:ext cx="785793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CH" sz="900" dirty="0"/>
                <a:t>Fachstelle(n)</a:t>
              </a:r>
            </a:p>
          </p:txBody>
        </p:sp>
      </p:grpSp>
      <p:grpSp>
        <p:nvGrpSpPr>
          <p:cNvPr id="20" name="Gruppieren 19">
            <a:extLst>
              <a:ext uri="{FF2B5EF4-FFF2-40B4-BE49-F238E27FC236}">
                <a16:creationId xmlns:a16="http://schemas.microsoft.com/office/drawing/2014/main" id="{E77A5E9F-1BC1-4FF4-2533-E07F2C849CCC}"/>
              </a:ext>
            </a:extLst>
          </p:cNvPr>
          <p:cNvGrpSpPr/>
          <p:nvPr/>
        </p:nvGrpSpPr>
        <p:grpSpPr>
          <a:xfrm>
            <a:off x="8987061" y="7079989"/>
            <a:ext cx="1122499" cy="530712"/>
            <a:chOff x="7479883" y="7966314"/>
            <a:chExt cx="1122499" cy="530712"/>
          </a:xfrm>
        </p:grpSpPr>
        <p:sp>
          <p:nvSpPr>
            <p:cNvPr id="9" name="Abgerundetes Rechteck 8">
              <a:extLst>
                <a:ext uri="{FF2B5EF4-FFF2-40B4-BE49-F238E27FC236}">
                  <a16:creationId xmlns:a16="http://schemas.microsoft.com/office/drawing/2014/main" id="{A73BF1B2-EA2F-7479-4C20-A62826A65A98}"/>
                </a:ext>
              </a:extLst>
            </p:cNvPr>
            <p:cNvSpPr/>
            <p:nvPr/>
          </p:nvSpPr>
          <p:spPr>
            <a:xfrm>
              <a:off x="7479883" y="8025030"/>
              <a:ext cx="1122499" cy="471996"/>
            </a:xfrm>
            <a:prstGeom prst="roundRect">
              <a:avLst/>
            </a:prstGeom>
            <a:solidFill>
              <a:srgbClr val="FFFFCC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/>
            </a:p>
          </p:txBody>
        </p:sp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0070AE08-5F69-2E6E-0BA1-EA9262E01AAA}"/>
                </a:ext>
              </a:extLst>
            </p:cNvPr>
            <p:cNvSpPr txBox="1"/>
            <p:nvPr/>
          </p:nvSpPr>
          <p:spPr>
            <a:xfrm>
              <a:off x="7584208" y="7966314"/>
              <a:ext cx="984564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de-CH" sz="900" b="1" dirty="0"/>
                <a:t>Mittagsgruppen</a:t>
              </a:r>
              <a:br>
                <a:rPr lang="de-CH" sz="900" b="1" dirty="0"/>
              </a:br>
              <a:r>
                <a:rPr lang="de-CH" sz="800" dirty="0"/>
                <a:t>Fabienne Charrière</a:t>
              </a:r>
            </a:p>
            <a:p>
              <a:pPr algn="ctr"/>
              <a:endParaRPr lang="de-CH" sz="900" b="1" dirty="0"/>
            </a:p>
          </p:txBody>
        </p:sp>
      </p:grpSp>
      <p:sp>
        <p:nvSpPr>
          <p:cNvPr id="14" name="Textfeld 13">
            <a:extLst>
              <a:ext uri="{FF2B5EF4-FFF2-40B4-BE49-F238E27FC236}">
                <a16:creationId xmlns:a16="http://schemas.microsoft.com/office/drawing/2014/main" id="{DD97EDCA-AAD4-06DA-D2C8-C77B4162B205}"/>
              </a:ext>
            </a:extLst>
          </p:cNvPr>
          <p:cNvSpPr txBox="1"/>
          <p:nvPr/>
        </p:nvSpPr>
        <p:spPr>
          <a:xfrm>
            <a:off x="1419737" y="5387593"/>
            <a:ext cx="1050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CH" sz="900" b="1" dirty="0"/>
              <a:t>Hauswirtschaft</a:t>
            </a:r>
          </a:p>
          <a:p>
            <a:pPr algn="ctr"/>
            <a:r>
              <a:rPr lang="de-CH" sz="900" dirty="0"/>
              <a:t>Angela </a:t>
            </a:r>
            <a:r>
              <a:rPr lang="de-CH" sz="900" dirty="0" err="1"/>
              <a:t>Forsthuber</a:t>
            </a:r>
            <a:endParaRPr lang="de-CH" sz="900" dirty="0"/>
          </a:p>
        </p:txBody>
      </p:sp>
      <p:sp>
        <p:nvSpPr>
          <p:cNvPr id="49" name="Textfeld 48">
            <a:extLst>
              <a:ext uri="{FF2B5EF4-FFF2-40B4-BE49-F238E27FC236}">
                <a16:creationId xmlns:a16="http://schemas.microsoft.com/office/drawing/2014/main" id="{57D720A0-E4EC-B868-237C-14746C845DE0}"/>
              </a:ext>
            </a:extLst>
          </p:cNvPr>
          <p:cNvSpPr txBox="1"/>
          <p:nvPr/>
        </p:nvSpPr>
        <p:spPr>
          <a:xfrm>
            <a:off x="9368359" y="8529756"/>
            <a:ext cx="186781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CH" sz="900" b="1" i="1" dirty="0"/>
              <a:t>Organigramm gültig ab</a:t>
            </a:r>
            <a:r>
              <a:rPr lang="de-CH" sz="900" b="1" i="1"/>
              <a:t>: 12.3..2026</a:t>
            </a:r>
            <a:endParaRPr lang="de-CH" sz="900" b="1" i="1" dirty="0"/>
          </a:p>
        </p:txBody>
      </p:sp>
      <p:cxnSp>
        <p:nvCxnSpPr>
          <p:cNvPr id="37" name="Gerader Verbinder 36">
            <a:extLst>
              <a:ext uri="{FF2B5EF4-FFF2-40B4-BE49-F238E27FC236}">
                <a16:creationId xmlns:a16="http://schemas.microsoft.com/office/drawing/2014/main" id="{A3911283-259B-6165-665D-8432F45CDEA3}"/>
              </a:ext>
            </a:extLst>
          </p:cNvPr>
          <p:cNvCxnSpPr>
            <a:cxnSpLocks/>
          </p:cNvCxnSpPr>
          <p:nvPr/>
        </p:nvCxnSpPr>
        <p:spPr>
          <a:xfrm>
            <a:off x="4416368" y="5090516"/>
            <a:ext cx="2349500" cy="1033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Gerader Verbinder 49">
            <a:extLst>
              <a:ext uri="{FF2B5EF4-FFF2-40B4-BE49-F238E27FC236}">
                <a16:creationId xmlns:a16="http://schemas.microsoft.com/office/drawing/2014/main" id="{A1191D71-63C4-5E6B-1153-0D6A665C08F2}"/>
              </a:ext>
            </a:extLst>
          </p:cNvPr>
          <p:cNvCxnSpPr>
            <a:cxnSpLocks/>
            <a:endCxn id="18" idx="0"/>
          </p:cNvCxnSpPr>
          <p:nvPr/>
        </p:nvCxnSpPr>
        <p:spPr>
          <a:xfrm>
            <a:off x="3164783" y="5090516"/>
            <a:ext cx="0" cy="24532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Gerader Verbinder 68">
            <a:extLst>
              <a:ext uri="{FF2B5EF4-FFF2-40B4-BE49-F238E27FC236}">
                <a16:creationId xmlns:a16="http://schemas.microsoft.com/office/drawing/2014/main" id="{CF9A288C-F826-59E4-4CFB-FDF803357A5B}"/>
              </a:ext>
            </a:extLst>
          </p:cNvPr>
          <p:cNvCxnSpPr>
            <a:cxnSpLocks/>
            <a:endCxn id="65" idx="0"/>
          </p:cNvCxnSpPr>
          <p:nvPr/>
        </p:nvCxnSpPr>
        <p:spPr>
          <a:xfrm>
            <a:off x="1934171" y="5090516"/>
            <a:ext cx="2938" cy="23142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Gerader Verbinder 81">
            <a:extLst>
              <a:ext uri="{FF2B5EF4-FFF2-40B4-BE49-F238E27FC236}">
                <a16:creationId xmlns:a16="http://schemas.microsoft.com/office/drawing/2014/main" id="{9D91C531-4EB4-ECA4-6213-1B42BBB3BAD0}"/>
              </a:ext>
            </a:extLst>
          </p:cNvPr>
          <p:cNvCxnSpPr>
            <a:cxnSpLocks/>
          </p:cNvCxnSpPr>
          <p:nvPr/>
        </p:nvCxnSpPr>
        <p:spPr>
          <a:xfrm>
            <a:off x="4416368" y="5087811"/>
            <a:ext cx="0" cy="24532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Gerader Verbinder 83">
            <a:extLst>
              <a:ext uri="{FF2B5EF4-FFF2-40B4-BE49-F238E27FC236}">
                <a16:creationId xmlns:a16="http://schemas.microsoft.com/office/drawing/2014/main" id="{665C64C1-D58C-4D60-1704-15FCF303389F}"/>
              </a:ext>
            </a:extLst>
          </p:cNvPr>
          <p:cNvCxnSpPr>
            <a:cxnSpLocks/>
          </p:cNvCxnSpPr>
          <p:nvPr/>
        </p:nvCxnSpPr>
        <p:spPr>
          <a:xfrm>
            <a:off x="5515376" y="5087811"/>
            <a:ext cx="0" cy="24532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Gerader Verbinder 84">
            <a:extLst>
              <a:ext uri="{FF2B5EF4-FFF2-40B4-BE49-F238E27FC236}">
                <a16:creationId xmlns:a16="http://schemas.microsoft.com/office/drawing/2014/main" id="{55D8A3C8-7E2C-2317-9F86-2A92934123DB}"/>
              </a:ext>
            </a:extLst>
          </p:cNvPr>
          <p:cNvCxnSpPr>
            <a:cxnSpLocks/>
          </p:cNvCxnSpPr>
          <p:nvPr/>
        </p:nvCxnSpPr>
        <p:spPr>
          <a:xfrm>
            <a:off x="6765868" y="5100851"/>
            <a:ext cx="0" cy="24532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3263257"/>
      </p:ext>
    </p:extLst>
  </p:cSld>
  <p:clrMapOvr>
    <a:masterClrMapping/>
  </p:clrMapOvr>
</p:sld>
</file>

<file path=ppt/theme/theme1.xml><?xml version="1.0" encoding="utf-8"?>
<a:theme xmlns:a="http://schemas.openxmlformats.org/drawingml/2006/main" name="ZGSZ">
  <a:themeElements>
    <a:clrScheme name="ZGSZ Colors">
      <a:dk1>
        <a:sysClr val="windowText" lastClr="000000"/>
      </a:dk1>
      <a:lt1>
        <a:sysClr val="window" lastClr="FFFFFF"/>
      </a:lt1>
      <a:dk2>
        <a:srgbClr val="726660"/>
      </a:dk2>
      <a:lt2>
        <a:srgbClr val="FFFFFF"/>
      </a:lt2>
      <a:accent1>
        <a:srgbClr val="726660"/>
      </a:accent1>
      <a:accent2>
        <a:srgbClr val="A6CD6B"/>
      </a:accent2>
      <a:accent3>
        <a:srgbClr val="62A8E5"/>
      </a:accent3>
      <a:accent4>
        <a:srgbClr val="BAB4B1"/>
      </a:accent4>
      <a:accent5>
        <a:srgbClr val="D3E7B6"/>
      </a:accent5>
      <a:accent6>
        <a:srgbClr val="B2D4F2"/>
      </a:accent6>
      <a:hlink>
        <a:srgbClr val="726660"/>
      </a:hlink>
      <a:folHlink>
        <a:srgbClr val="726660"/>
      </a:folHlink>
    </a:clrScheme>
    <a:fontScheme name="ZGSZ Fonts">
      <a:majorFont>
        <a:latin typeface="Heavitas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ZGSZ Colors">
        <a:dk1>
          <a:sysClr val="windowText" lastClr="000000"/>
        </a:dk1>
        <a:lt1>
          <a:sysClr val="window" lastClr="FFFFFF"/>
        </a:lt1>
        <a:dk2>
          <a:srgbClr val="726660"/>
        </a:dk2>
        <a:lt2>
          <a:srgbClr val="FFFFFF"/>
        </a:lt2>
        <a:accent1>
          <a:srgbClr val="726660"/>
        </a:accent1>
        <a:accent2>
          <a:srgbClr val="A6CD6B"/>
        </a:accent2>
        <a:accent3>
          <a:srgbClr val="62A8E5"/>
        </a:accent3>
        <a:accent4>
          <a:srgbClr val="BAB4B1"/>
        </a:accent4>
        <a:accent5>
          <a:srgbClr val="D3E7B6"/>
        </a:accent5>
        <a:accent6>
          <a:srgbClr val="B2D4F2"/>
        </a:accent6>
        <a:hlink>
          <a:srgbClr val="726660"/>
        </a:hlink>
        <a:folHlink>
          <a:srgbClr val="72666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ZGSZ_Präsentation.potx" id="{4D479513-B2C9-4B77-9F93-6424E8C45B6A}" vid="{4AE9B396-DC20-4D22-BDD3-039C5F46358B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enutzerdefiniert 1">
      <a:majorFont>
        <a:latin typeface="Heavitas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enutzerdefiniert 1">
      <a:majorFont>
        <a:latin typeface="Heavitas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ZGSZ_Präsentation</Template>
  <TotalTime>0</TotalTime>
  <Words>144</Words>
  <Application>Microsoft Office PowerPoint</Application>
  <PresentationFormat>Benutzerdefiniert</PresentationFormat>
  <Paragraphs>57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Heavitas</vt:lpstr>
      <vt:lpstr>ZGSZ</vt:lpstr>
      <vt:lpstr>Organigramm Zentrum für Gehör und Sprache</vt:lpstr>
    </vt:vector>
  </TitlesOfParts>
  <Company>Zentrum für Gehör und Sprache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startfolie mit Bild</dc:title>
  <dc:creator>Schmid Franziska</dc:creator>
  <cp:lastModifiedBy>Artmann Daniel</cp:lastModifiedBy>
  <cp:revision>124</cp:revision>
  <cp:lastPrinted>2025-06-04T12:57:18Z</cp:lastPrinted>
  <dcterms:created xsi:type="dcterms:W3CDTF">2021-09-29T05:55:30Z</dcterms:created>
  <dcterms:modified xsi:type="dcterms:W3CDTF">2026-03-12T10:33:58Z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bel">
    <vt:i4>0</vt:i4>
  </property>
</Properties>
</file>